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62" r:id="rId3"/>
  </p:sldMasterIdLst>
  <p:notesMasterIdLst>
    <p:notesMasterId r:id="rId24"/>
  </p:notesMasterIdLst>
  <p:sldIdLst>
    <p:sldId id="256" r:id="rId4"/>
    <p:sldId id="264" r:id="rId5"/>
    <p:sldId id="275" r:id="rId6"/>
    <p:sldId id="271" r:id="rId7"/>
    <p:sldId id="270" r:id="rId8"/>
    <p:sldId id="273" r:id="rId9"/>
    <p:sldId id="279" r:id="rId10"/>
    <p:sldId id="289" r:id="rId11"/>
    <p:sldId id="277" r:id="rId12"/>
    <p:sldId id="278" r:id="rId13"/>
    <p:sldId id="276" r:id="rId14"/>
    <p:sldId id="280" r:id="rId15"/>
    <p:sldId id="281" r:id="rId16"/>
    <p:sldId id="282" r:id="rId17"/>
    <p:sldId id="283" r:id="rId18"/>
    <p:sldId id="284" r:id="rId19"/>
    <p:sldId id="290" r:id="rId20"/>
    <p:sldId id="285" r:id="rId21"/>
    <p:sldId id="286" r:id="rId22"/>
    <p:sldId id="288" r:id="rId23"/>
  </p:sldIdLst>
  <p:sldSz cx="9144000" cy="6858000" type="screen4x3"/>
  <p:notesSz cx="6858000" cy="9144000"/>
  <p:defaultTextStyle>
    <a:defPPr>
      <a:defRPr lang="ru-RU"/>
    </a:defPPr>
    <a:lvl1pPr marL="0" algn="l" defTabSz="914364" rtl="0" eaLnBrk="1" latinLnBrk="0" hangingPunct="1">
      <a:defRPr sz="1800" kern="1200">
        <a:solidFill>
          <a:schemeClr val="tx1"/>
        </a:solidFill>
        <a:latin typeface="+mn-lt"/>
        <a:ea typeface="+mn-ea"/>
        <a:cs typeface="+mn-cs"/>
      </a:defRPr>
    </a:lvl1pPr>
    <a:lvl2pPr marL="457182" algn="l" defTabSz="914364" rtl="0" eaLnBrk="1" latinLnBrk="0" hangingPunct="1">
      <a:defRPr sz="1800" kern="1200">
        <a:solidFill>
          <a:schemeClr val="tx1"/>
        </a:solidFill>
        <a:latin typeface="+mn-lt"/>
        <a:ea typeface="+mn-ea"/>
        <a:cs typeface="+mn-cs"/>
      </a:defRPr>
    </a:lvl2pPr>
    <a:lvl3pPr marL="914364" algn="l" defTabSz="914364" rtl="0" eaLnBrk="1" latinLnBrk="0" hangingPunct="1">
      <a:defRPr sz="1800" kern="1200">
        <a:solidFill>
          <a:schemeClr val="tx1"/>
        </a:solidFill>
        <a:latin typeface="+mn-lt"/>
        <a:ea typeface="+mn-ea"/>
        <a:cs typeface="+mn-cs"/>
      </a:defRPr>
    </a:lvl3pPr>
    <a:lvl4pPr marL="1371545" algn="l" defTabSz="914364" rtl="0" eaLnBrk="1" latinLnBrk="0" hangingPunct="1">
      <a:defRPr sz="1800" kern="1200">
        <a:solidFill>
          <a:schemeClr val="tx1"/>
        </a:solidFill>
        <a:latin typeface="+mn-lt"/>
        <a:ea typeface="+mn-ea"/>
        <a:cs typeface="+mn-cs"/>
      </a:defRPr>
    </a:lvl4pPr>
    <a:lvl5pPr marL="1828727" algn="l" defTabSz="914364" rtl="0" eaLnBrk="1" latinLnBrk="0" hangingPunct="1">
      <a:defRPr sz="1800" kern="1200">
        <a:solidFill>
          <a:schemeClr val="tx1"/>
        </a:solidFill>
        <a:latin typeface="+mn-lt"/>
        <a:ea typeface="+mn-ea"/>
        <a:cs typeface="+mn-cs"/>
      </a:defRPr>
    </a:lvl5pPr>
    <a:lvl6pPr marL="2285909" algn="l" defTabSz="914364" rtl="0" eaLnBrk="1" latinLnBrk="0" hangingPunct="1">
      <a:defRPr sz="1800" kern="1200">
        <a:solidFill>
          <a:schemeClr val="tx1"/>
        </a:solidFill>
        <a:latin typeface="+mn-lt"/>
        <a:ea typeface="+mn-ea"/>
        <a:cs typeface="+mn-cs"/>
      </a:defRPr>
    </a:lvl6pPr>
    <a:lvl7pPr marL="2743091" algn="l" defTabSz="914364" rtl="0" eaLnBrk="1" latinLnBrk="0" hangingPunct="1">
      <a:defRPr sz="1800" kern="1200">
        <a:solidFill>
          <a:schemeClr val="tx1"/>
        </a:solidFill>
        <a:latin typeface="+mn-lt"/>
        <a:ea typeface="+mn-ea"/>
        <a:cs typeface="+mn-cs"/>
      </a:defRPr>
    </a:lvl7pPr>
    <a:lvl8pPr marL="3200272" algn="l" defTabSz="914364" rtl="0" eaLnBrk="1" latinLnBrk="0" hangingPunct="1">
      <a:defRPr sz="1800" kern="1200">
        <a:solidFill>
          <a:schemeClr val="tx1"/>
        </a:solidFill>
        <a:latin typeface="+mn-lt"/>
        <a:ea typeface="+mn-ea"/>
        <a:cs typeface="+mn-cs"/>
      </a:defRPr>
    </a:lvl8pPr>
    <a:lvl9pPr marL="3657454" algn="l" defTabSz="914364"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4777F76-ECA4-427E-AA38-EC00C41BFA7A}"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ru-RU"/>
        </a:p>
      </dgm:t>
    </dgm:pt>
    <dgm:pt modelId="{16C04A54-19D6-4636-93A8-B25F374E51A8}">
      <dgm:prSet custT="1"/>
      <dgm:spPr/>
      <dgm:t>
        <a:bodyPr/>
        <a:lstStyle/>
        <a:p>
          <a:pPr rtl="0"/>
          <a:r>
            <a:rPr kumimoji="0" lang="ru-RU" sz="2800" b="0" i="0" u="none" strike="noStrike" kern="1200" cap="none" spc="0" normalizeH="0" baseline="0" dirty="0">
              <a:ln>
                <a:noFill/>
              </a:ln>
              <a:solidFill>
                <a:schemeClr val="bg1"/>
              </a:solidFill>
              <a:effectLst/>
              <a:uLnTx/>
              <a:uFillTx/>
              <a:latin typeface="Arial Black" panose="020B0A04020102020204" pitchFamily="34" charset="0"/>
              <a:ea typeface="+mj-ea"/>
              <a:cs typeface="+mj-cs"/>
            </a:rPr>
            <a:t>Этапы ГИА</a:t>
          </a:r>
        </a:p>
      </dgm:t>
    </dgm:pt>
    <dgm:pt modelId="{8F7AC8BC-F55B-42BC-A7C8-DBEBD9DE6988}" type="parTrans" cxnId="{9A72E4FC-DBEC-41CD-AD91-90F5BE155E60}">
      <dgm:prSet/>
      <dgm:spPr/>
      <dgm:t>
        <a:bodyPr/>
        <a:lstStyle/>
        <a:p>
          <a:endParaRPr lang="ru-RU" b="1"/>
        </a:p>
      </dgm:t>
    </dgm:pt>
    <dgm:pt modelId="{94C18039-2248-4D9D-8079-D3FB5D4EF3D7}" type="sibTrans" cxnId="{9A72E4FC-DBEC-41CD-AD91-90F5BE155E60}">
      <dgm:prSet/>
      <dgm:spPr/>
      <dgm:t>
        <a:bodyPr/>
        <a:lstStyle/>
        <a:p>
          <a:endParaRPr lang="ru-RU" b="1"/>
        </a:p>
      </dgm:t>
    </dgm:pt>
    <dgm:pt modelId="{024E04AB-732E-4299-8046-22488A088C05}">
      <dgm:prSet custT="1"/>
      <dgm:spPr/>
      <dgm:t>
        <a:bodyPr/>
        <a:lstStyle/>
        <a:p>
          <a:pPr rtl="0"/>
          <a:endParaRPr lang="ru-RU" sz="400" b="1" dirty="0"/>
        </a:p>
        <a:p>
          <a:pPr rtl="0"/>
          <a:r>
            <a:rPr lang="ru-RU" sz="2400" b="1" dirty="0">
              <a:latin typeface="Arial" panose="020B0604020202020204" pitchFamily="34" charset="0"/>
              <a:cs typeface="Arial" panose="020B0604020202020204" pitchFamily="34" charset="0"/>
            </a:rPr>
            <a:t>Государственный экзамен</a:t>
          </a:r>
        </a:p>
        <a:p>
          <a:pPr rtl="0"/>
          <a:endParaRPr lang="ru-RU" sz="2300" b="1" dirty="0">
            <a:latin typeface="Arial" panose="020B0604020202020204" pitchFamily="34" charset="0"/>
            <a:cs typeface="Arial" panose="020B0604020202020204" pitchFamily="34" charset="0"/>
          </a:endParaRPr>
        </a:p>
        <a:p>
          <a:pPr rtl="0"/>
          <a:endParaRPr lang="ru-RU" sz="2300" b="1" dirty="0">
            <a:latin typeface="Arial" panose="020B0604020202020204" pitchFamily="34" charset="0"/>
            <a:cs typeface="Arial" panose="020B0604020202020204" pitchFamily="34" charset="0"/>
          </a:endParaRPr>
        </a:p>
        <a:p>
          <a:pPr rtl="0"/>
          <a:r>
            <a:rPr lang="ru-RU" sz="2300" b="1" dirty="0">
              <a:latin typeface="Arial" panose="020B0604020202020204" pitchFamily="34" charset="0"/>
              <a:cs typeface="Arial" panose="020B0604020202020204" pitchFamily="34" charset="0"/>
            </a:rPr>
            <a:t> </a:t>
          </a:r>
          <a:r>
            <a:rPr lang="ru-RU" sz="4000" b="1" dirty="0">
              <a:latin typeface="Arial" panose="020B0604020202020204" pitchFamily="34" charset="0"/>
              <a:cs typeface="Arial" panose="020B0604020202020204" pitchFamily="34" charset="0"/>
            </a:rPr>
            <a:t>(ГЭ)</a:t>
          </a:r>
        </a:p>
      </dgm:t>
    </dgm:pt>
    <dgm:pt modelId="{46C9D647-3070-4155-AD00-5E4737278A4C}" type="parTrans" cxnId="{FE1092C8-D6CE-4013-BB9C-32F27B0D89A7}">
      <dgm:prSet/>
      <dgm:spPr/>
      <dgm:t>
        <a:bodyPr/>
        <a:lstStyle/>
        <a:p>
          <a:endParaRPr lang="ru-RU" b="1"/>
        </a:p>
      </dgm:t>
    </dgm:pt>
    <dgm:pt modelId="{C7548025-B14E-4AD3-99BF-916A1250C062}" type="sibTrans" cxnId="{FE1092C8-D6CE-4013-BB9C-32F27B0D89A7}">
      <dgm:prSet/>
      <dgm:spPr/>
      <dgm:t>
        <a:bodyPr/>
        <a:lstStyle/>
        <a:p>
          <a:endParaRPr lang="ru-RU" b="1"/>
        </a:p>
      </dgm:t>
    </dgm:pt>
    <dgm:pt modelId="{E9BDE8FE-4972-41DD-BA93-DC46B1A47332}">
      <dgm:prSet custT="1"/>
      <dgm:spPr/>
      <dgm:t>
        <a:bodyPr/>
        <a:lstStyle/>
        <a:p>
          <a:pPr rtl="0"/>
          <a:r>
            <a:rPr lang="ru-RU" sz="2400" b="1" dirty="0">
              <a:latin typeface="Arial" panose="020B0604020202020204" pitchFamily="34" charset="0"/>
              <a:cs typeface="Arial" panose="020B0604020202020204" pitchFamily="34" charset="0"/>
            </a:rPr>
            <a:t>Научный доклад </a:t>
          </a:r>
        </a:p>
        <a:p>
          <a:pPr rtl="0"/>
          <a:r>
            <a:rPr lang="ru-RU" sz="2000" b="1" dirty="0">
              <a:latin typeface="Arial" panose="020B0604020202020204" pitchFamily="34" charset="0"/>
              <a:cs typeface="Arial" panose="020B0604020202020204" pitchFamily="34" charset="0"/>
            </a:rPr>
            <a:t>об основных результатах подготовленной научно-квалификационной работы (диссертации) </a:t>
          </a:r>
        </a:p>
        <a:p>
          <a:pPr rtl="0"/>
          <a:r>
            <a:rPr lang="ru-RU" sz="4000" b="1" dirty="0">
              <a:latin typeface="Arial" panose="020B0604020202020204" pitchFamily="34" charset="0"/>
              <a:cs typeface="Arial" panose="020B0604020202020204" pitchFamily="34" charset="0"/>
            </a:rPr>
            <a:t>(НД)</a:t>
          </a:r>
        </a:p>
      </dgm:t>
    </dgm:pt>
    <dgm:pt modelId="{A306723E-099F-4CCB-83F4-581EDB446775}" type="parTrans" cxnId="{B36D6918-9B96-4879-8C3B-9A5FB3624681}">
      <dgm:prSet/>
      <dgm:spPr/>
      <dgm:t>
        <a:bodyPr/>
        <a:lstStyle/>
        <a:p>
          <a:endParaRPr lang="ru-RU" b="1"/>
        </a:p>
      </dgm:t>
    </dgm:pt>
    <dgm:pt modelId="{F5708B01-2AF2-42E9-908E-E043030CB66B}" type="sibTrans" cxnId="{B36D6918-9B96-4879-8C3B-9A5FB3624681}">
      <dgm:prSet/>
      <dgm:spPr/>
      <dgm:t>
        <a:bodyPr/>
        <a:lstStyle/>
        <a:p>
          <a:endParaRPr lang="ru-RU" b="1"/>
        </a:p>
      </dgm:t>
    </dgm:pt>
    <dgm:pt modelId="{D1444065-20E8-4F3C-868B-771B07B4587E}" type="pres">
      <dgm:prSet presAssocID="{64777F76-ECA4-427E-AA38-EC00C41BFA7A}" presName="hierChild1" presStyleCnt="0">
        <dgm:presLayoutVars>
          <dgm:orgChart val="1"/>
          <dgm:chPref val="1"/>
          <dgm:dir/>
          <dgm:animOne val="branch"/>
          <dgm:animLvl val="lvl"/>
          <dgm:resizeHandles/>
        </dgm:presLayoutVars>
      </dgm:prSet>
      <dgm:spPr/>
      <dgm:t>
        <a:bodyPr/>
        <a:lstStyle/>
        <a:p>
          <a:endParaRPr lang="ru-RU"/>
        </a:p>
      </dgm:t>
    </dgm:pt>
    <dgm:pt modelId="{91AF10C7-9C22-41F5-9450-8EC4230BC4DE}" type="pres">
      <dgm:prSet presAssocID="{16C04A54-19D6-4636-93A8-B25F374E51A8}" presName="hierRoot1" presStyleCnt="0">
        <dgm:presLayoutVars>
          <dgm:hierBranch val="init"/>
        </dgm:presLayoutVars>
      </dgm:prSet>
      <dgm:spPr/>
    </dgm:pt>
    <dgm:pt modelId="{D8B84EE3-9E8D-4FAF-A2A8-2C4A7217722B}" type="pres">
      <dgm:prSet presAssocID="{16C04A54-19D6-4636-93A8-B25F374E51A8}" presName="rootComposite1" presStyleCnt="0"/>
      <dgm:spPr/>
    </dgm:pt>
    <dgm:pt modelId="{5C275BDB-63CD-453F-B255-AC8A85224827}" type="pres">
      <dgm:prSet presAssocID="{16C04A54-19D6-4636-93A8-B25F374E51A8}" presName="rootText1" presStyleLbl="node0" presStyleIdx="0" presStyleCnt="1">
        <dgm:presLayoutVars>
          <dgm:chPref val="3"/>
        </dgm:presLayoutVars>
      </dgm:prSet>
      <dgm:spPr/>
      <dgm:t>
        <a:bodyPr/>
        <a:lstStyle/>
        <a:p>
          <a:endParaRPr lang="ru-RU"/>
        </a:p>
      </dgm:t>
    </dgm:pt>
    <dgm:pt modelId="{ADEBEC94-1D16-4A9A-BBF1-C049ADBEAAA7}" type="pres">
      <dgm:prSet presAssocID="{16C04A54-19D6-4636-93A8-B25F374E51A8}" presName="rootConnector1" presStyleLbl="node1" presStyleIdx="0" presStyleCnt="0"/>
      <dgm:spPr/>
      <dgm:t>
        <a:bodyPr/>
        <a:lstStyle/>
        <a:p>
          <a:endParaRPr lang="ru-RU"/>
        </a:p>
      </dgm:t>
    </dgm:pt>
    <dgm:pt modelId="{3FE2EDB5-8534-44E3-9E68-7D8500AFA625}" type="pres">
      <dgm:prSet presAssocID="{16C04A54-19D6-4636-93A8-B25F374E51A8}" presName="hierChild2" presStyleCnt="0"/>
      <dgm:spPr/>
    </dgm:pt>
    <dgm:pt modelId="{AFCEFF47-D414-44D7-845D-6A2F8E1C7E15}" type="pres">
      <dgm:prSet presAssocID="{46C9D647-3070-4155-AD00-5E4737278A4C}" presName="Name37" presStyleLbl="parChTrans1D2" presStyleIdx="0" presStyleCnt="2"/>
      <dgm:spPr/>
      <dgm:t>
        <a:bodyPr/>
        <a:lstStyle/>
        <a:p>
          <a:endParaRPr lang="ru-RU"/>
        </a:p>
      </dgm:t>
    </dgm:pt>
    <dgm:pt modelId="{A1585783-BC8A-48DA-800B-BBD41E5376E5}" type="pres">
      <dgm:prSet presAssocID="{024E04AB-732E-4299-8046-22488A088C05}" presName="hierRoot2" presStyleCnt="0">
        <dgm:presLayoutVars>
          <dgm:hierBranch val="init"/>
        </dgm:presLayoutVars>
      </dgm:prSet>
      <dgm:spPr/>
    </dgm:pt>
    <dgm:pt modelId="{32170A23-29C9-452F-A769-5934C31235BB}" type="pres">
      <dgm:prSet presAssocID="{024E04AB-732E-4299-8046-22488A088C05}" presName="rootComposite" presStyleCnt="0"/>
      <dgm:spPr/>
    </dgm:pt>
    <dgm:pt modelId="{5E140BC3-8460-441B-9609-6AAADC2E2CCB}" type="pres">
      <dgm:prSet presAssocID="{024E04AB-732E-4299-8046-22488A088C05}" presName="rootText" presStyleLbl="node2" presStyleIdx="0" presStyleCnt="2" custScaleX="144286" custScaleY="179105">
        <dgm:presLayoutVars>
          <dgm:chPref val="3"/>
        </dgm:presLayoutVars>
      </dgm:prSet>
      <dgm:spPr/>
      <dgm:t>
        <a:bodyPr/>
        <a:lstStyle/>
        <a:p>
          <a:endParaRPr lang="ru-RU"/>
        </a:p>
      </dgm:t>
    </dgm:pt>
    <dgm:pt modelId="{76DB8F50-8801-4238-B11B-19119558339A}" type="pres">
      <dgm:prSet presAssocID="{024E04AB-732E-4299-8046-22488A088C05}" presName="rootConnector" presStyleLbl="node2" presStyleIdx="0" presStyleCnt="2"/>
      <dgm:spPr/>
      <dgm:t>
        <a:bodyPr/>
        <a:lstStyle/>
        <a:p>
          <a:endParaRPr lang="ru-RU"/>
        </a:p>
      </dgm:t>
    </dgm:pt>
    <dgm:pt modelId="{DE793288-25BC-453D-84B5-3D61B41D4025}" type="pres">
      <dgm:prSet presAssocID="{024E04AB-732E-4299-8046-22488A088C05}" presName="hierChild4" presStyleCnt="0"/>
      <dgm:spPr/>
    </dgm:pt>
    <dgm:pt modelId="{DB16A36B-E46F-4A84-AEF0-2D5AFC2314AF}" type="pres">
      <dgm:prSet presAssocID="{024E04AB-732E-4299-8046-22488A088C05}" presName="hierChild5" presStyleCnt="0"/>
      <dgm:spPr/>
    </dgm:pt>
    <dgm:pt modelId="{25A6C34F-A39F-440C-A023-51529ED7CA77}" type="pres">
      <dgm:prSet presAssocID="{A306723E-099F-4CCB-83F4-581EDB446775}" presName="Name37" presStyleLbl="parChTrans1D2" presStyleIdx="1" presStyleCnt="2"/>
      <dgm:spPr/>
      <dgm:t>
        <a:bodyPr/>
        <a:lstStyle/>
        <a:p>
          <a:endParaRPr lang="ru-RU"/>
        </a:p>
      </dgm:t>
    </dgm:pt>
    <dgm:pt modelId="{D5156E00-CB1A-427F-A81D-F9C569AC62C5}" type="pres">
      <dgm:prSet presAssocID="{E9BDE8FE-4972-41DD-BA93-DC46B1A47332}" presName="hierRoot2" presStyleCnt="0">
        <dgm:presLayoutVars>
          <dgm:hierBranch val="init"/>
        </dgm:presLayoutVars>
      </dgm:prSet>
      <dgm:spPr/>
    </dgm:pt>
    <dgm:pt modelId="{60FD2229-782C-4AE8-BCF5-F93A737B0976}" type="pres">
      <dgm:prSet presAssocID="{E9BDE8FE-4972-41DD-BA93-DC46B1A47332}" presName="rootComposite" presStyleCnt="0"/>
      <dgm:spPr/>
    </dgm:pt>
    <dgm:pt modelId="{906B0C89-B16B-4595-BD2B-8628EF083025}" type="pres">
      <dgm:prSet presAssocID="{E9BDE8FE-4972-41DD-BA93-DC46B1A47332}" presName="rootText" presStyleLbl="node2" presStyleIdx="1" presStyleCnt="2" custScaleX="139381" custScaleY="179719">
        <dgm:presLayoutVars>
          <dgm:chPref val="3"/>
        </dgm:presLayoutVars>
      </dgm:prSet>
      <dgm:spPr/>
      <dgm:t>
        <a:bodyPr/>
        <a:lstStyle/>
        <a:p>
          <a:endParaRPr lang="ru-RU"/>
        </a:p>
      </dgm:t>
    </dgm:pt>
    <dgm:pt modelId="{5838E482-60A4-4F7A-8AD5-68DB5B871B38}" type="pres">
      <dgm:prSet presAssocID="{E9BDE8FE-4972-41DD-BA93-DC46B1A47332}" presName="rootConnector" presStyleLbl="node2" presStyleIdx="1" presStyleCnt="2"/>
      <dgm:spPr/>
      <dgm:t>
        <a:bodyPr/>
        <a:lstStyle/>
        <a:p>
          <a:endParaRPr lang="ru-RU"/>
        </a:p>
      </dgm:t>
    </dgm:pt>
    <dgm:pt modelId="{5F3A8DF5-47AA-451E-AB99-6A495990F252}" type="pres">
      <dgm:prSet presAssocID="{E9BDE8FE-4972-41DD-BA93-DC46B1A47332}" presName="hierChild4" presStyleCnt="0"/>
      <dgm:spPr/>
    </dgm:pt>
    <dgm:pt modelId="{70DF9A66-AB50-47BB-A064-013357CEC7C7}" type="pres">
      <dgm:prSet presAssocID="{E9BDE8FE-4972-41DD-BA93-DC46B1A47332}" presName="hierChild5" presStyleCnt="0"/>
      <dgm:spPr/>
    </dgm:pt>
    <dgm:pt modelId="{EC8733F7-D2A3-4204-A3E4-0E06CD9383D7}" type="pres">
      <dgm:prSet presAssocID="{16C04A54-19D6-4636-93A8-B25F374E51A8}" presName="hierChild3" presStyleCnt="0"/>
      <dgm:spPr/>
    </dgm:pt>
  </dgm:ptLst>
  <dgm:cxnLst>
    <dgm:cxn modelId="{FE1092C8-D6CE-4013-BB9C-32F27B0D89A7}" srcId="{16C04A54-19D6-4636-93A8-B25F374E51A8}" destId="{024E04AB-732E-4299-8046-22488A088C05}" srcOrd="0" destOrd="0" parTransId="{46C9D647-3070-4155-AD00-5E4737278A4C}" sibTransId="{C7548025-B14E-4AD3-99BF-916A1250C062}"/>
    <dgm:cxn modelId="{CAF6106F-9A34-4A51-9538-91F81A71BC27}" type="presOf" srcId="{A306723E-099F-4CCB-83F4-581EDB446775}" destId="{25A6C34F-A39F-440C-A023-51529ED7CA77}" srcOrd="0" destOrd="0" presId="urn:microsoft.com/office/officeart/2005/8/layout/orgChart1"/>
    <dgm:cxn modelId="{50A21E10-73BB-4DFC-964B-B6857E7B313F}" type="presOf" srcId="{16C04A54-19D6-4636-93A8-B25F374E51A8}" destId="{ADEBEC94-1D16-4A9A-BBF1-C049ADBEAAA7}" srcOrd="1" destOrd="0" presId="urn:microsoft.com/office/officeart/2005/8/layout/orgChart1"/>
    <dgm:cxn modelId="{DFC18527-EA84-42C6-BCAE-C4575D4264AE}" type="presOf" srcId="{E9BDE8FE-4972-41DD-BA93-DC46B1A47332}" destId="{906B0C89-B16B-4595-BD2B-8628EF083025}" srcOrd="0" destOrd="0" presId="urn:microsoft.com/office/officeart/2005/8/layout/orgChart1"/>
    <dgm:cxn modelId="{EFFB0B24-2270-4750-8AF6-6CB5841F465A}" type="presOf" srcId="{16C04A54-19D6-4636-93A8-B25F374E51A8}" destId="{5C275BDB-63CD-453F-B255-AC8A85224827}" srcOrd="0" destOrd="0" presId="urn:microsoft.com/office/officeart/2005/8/layout/orgChart1"/>
    <dgm:cxn modelId="{9A72E4FC-DBEC-41CD-AD91-90F5BE155E60}" srcId="{64777F76-ECA4-427E-AA38-EC00C41BFA7A}" destId="{16C04A54-19D6-4636-93A8-B25F374E51A8}" srcOrd="0" destOrd="0" parTransId="{8F7AC8BC-F55B-42BC-A7C8-DBEBD9DE6988}" sibTransId="{94C18039-2248-4D9D-8079-D3FB5D4EF3D7}"/>
    <dgm:cxn modelId="{7E420072-5E43-4F1D-AC1E-B42DA7D5C450}" type="presOf" srcId="{46C9D647-3070-4155-AD00-5E4737278A4C}" destId="{AFCEFF47-D414-44D7-845D-6A2F8E1C7E15}" srcOrd="0" destOrd="0" presId="urn:microsoft.com/office/officeart/2005/8/layout/orgChart1"/>
    <dgm:cxn modelId="{D2B20739-CB19-447B-999C-5559AEB964FD}" type="presOf" srcId="{024E04AB-732E-4299-8046-22488A088C05}" destId="{5E140BC3-8460-441B-9609-6AAADC2E2CCB}" srcOrd="0" destOrd="0" presId="urn:microsoft.com/office/officeart/2005/8/layout/orgChart1"/>
    <dgm:cxn modelId="{B36D6918-9B96-4879-8C3B-9A5FB3624681}" srcId="{16C04A54-19D6-4636-93A8-B25F374E51A8}" destId="{E9BDE8FE-4972-41DD-BA93-DC46B1A47332}" srcOrd="1" destOrd="0" parTransId="{A306723E-099F-4CCB-83F4-581EDB446775}" sibTransId="{F5708B01-2AF2-42E9-908E-E043030CB66B}"/>
    <dgm:cxn modelId="{68F21FA3-F4EA-4CCE-B7F5-8A44A130139A}" type="presOf" srcId="{024E04AB-732E-4299-8046-22488A088C05}" destId="{76DB8F50-8801-4238-B11B-19119558339A}" srcOrd="1" destOrd="0" presId="urn:microsoft.com/office/officeart/2005/8/layout/orgChart1"/>
    <dgm:cxn modelId="{45833C2B-5213-48FA-840F-AB5E1F478D58}" type="presOf" srcId="{E9BDE8FE-4972-41DD-BA93-DC46B1A47332}" destId="{5838E482-60A4-4F7A-8AD5-68DB5B871B38}" srcOrd="1" destOrd="0" presId="urn:microsoft.com/office/officeart/2005/8/layout/orgChart1"/>
    <dgm:cxn modelId="{6F9E89DA-BB55-4369-9D82-20A37DD2F535}" type="presOf" srcId="{64777F76-ECA4-427E-AA38-EC00C41BFA7A}" destId="{D1444065-20E8-4F3C-868B-771B07B4587E}" srcOrd="0" destOrd="0" presId="urn:microsoft.com/office/officeart/2005/8/layout/orgChart1"/>
    <dgm:cxn modelId="{3D997435-8A63-4B13-8537-9C08D8A483E7}" type="presParOf" srcId="{D1444065-20E8-4F3C-868B-771B07B4587E}" destId="{91AF10C7-9C22-41F5-9450-8EC4230BC4DE}" srcOrd="0" destOrd="0" presId="urn:microsoft.com/office/officeart/2005/8/layout/orgChart1"/>
    <dgm:cxn modelId="{3AF90051-569E-41D4-9ADA-E7F3C846696A}" type="presParOf" srcId="{91AF10C7-9C22-41F5-9450-8EC4230BC4DE}" destId="{D8B84EE3-9E8D-4FAF-A2A8-2C4A7217722B}" srcOrd="0" destOrd="0" presId="urn:microsoft.com/office/officeart/2005/8/layout/orgChart1"/>
    <dgm:cxn modelId="{893523D2-B229-4462-84FB-81172CDBA587}" type="presParOf" srcId="{D8B84EE3-9E8D-4FAF-A2A8-2C4A7217722B}" destId="{5C275BDB-63CD-453F-B255-AC8A85224827}" srcOrd="0" destOrd="0" presId="urn:microsoft.com/office/officeart/2005/8/layout/orgChart1"/>
    <dgm:cxn modelId="{0C3D8BE5-C2A2-4B01-9A8F-62CAB969865E}" type="presParOf" srcId="{D8B84EE3-9E8D-4FAF-A2A8-2C4A7217722B}" destId="{ADEBEC94-1D16-4A9A-BBF1-C049ADBEAAA7}" srcOrd="1" destOrd="0" presId="urn:microsoft.com/office/officeart/2005/8/layout/orgChart1"/>
    <dgm:cxn modelId="{EEF31BA1-AB8F-4079-80DA-F1E49E4BC0D5}" type="presParOf" srcId="{91AF10C7-9C22-41F5-9450-8EC4230BC4DE}" destId="{3FE2EDB5-8534-44E3-9E68-7D8500AFA625}" srcOrd="1" destOrd="0" presId="urn:microsoft.com/office/officeart/2005/8/layout/orgChart1"/>
    <dgm:cxn modelId="{C39BC4FB-A75D-472B-83D5-0C5B9DDFE8AF}" type="presParOf" srcId="{3FE2EDB5-8534-44E3-9E68-7D8500AFA625}" destId="{AFCEFF47-D414-44D7-845D-6A2F8E1C7E15}" srcOrd="0" destOrd="0" presId="urn:microsoft.com/office/officeart/2005/8/layout/orgChart1"/>
    <dgm:cxn modelId="{62416D2A-5C83-46C8-8E40-B1C74E7C41BB}" type="presParOf" srcId="{3FE2EDB5-8534-44E3-9E68-7D8500AFA625}" destId="{A1585783-BC8A-48DA-800B-BBD41E5376E5}" srcOrd="1" destOrd="0" presId="urn:microsoft.com/office/officeart/2005/8/layout/orgChart1"/>
    <dgm:cxn modelId="{F09F2286-FEEC-413A-BEE1-A0B193D4FDCA}" type="presParOf" srcId="{A1585783-BC8A-48DA-800B-BBD41E5376E5}" destId="{32170A23-29C9-452F-A769-5934C31235BB}" srcOrd="0" destOrd="0" presId="urn:microsoft.com/office/officeart/2005/8/layout/orgChart1"/>
    <dgm:cxn modelId="{7BC2B8AB-5983-411D-883E-E711BA2C0955}" type="presParOf" srcId="{32170A23-29C9-452F-A769-5934C31235BB}" destId="{5E140BC3-8460-441B-9609-6AAADC2E2CCB}" srcOrd="0" destOrd="0" presId="urn:microsoft.com/office/officeart/2005/8/layout/orgChart1"/>
    <dgm:cxn modelId="{CE696658-8085-4D42-99CD-5E8A88BE7BFF}" type="presParOf" srcId="{32170A23-29C9-452F-A769-5934C31235BB}" destId="{76DB8F50-8801-4238-B11B-19119558339A}" srcOrd="1" destOrd="0" presId="urn:microsoft.com/office/officeart/2005/8/layout/orgChart1"/>
    <dgm:cxn modelId="{4CDAA054-7FA5-44F5-812F-877B5E2C021A}" type="presParOf" srcId="{A1585783-BC8A-48DA-800B-BBD41E5376E5}" destId="{DE793288-25BC-453D-84B5-3D61B41D4025}" srcOrd="1" destOrd="0" presId="urn:microsoft.com/office/officeart/2005/8/layout/orgChart1"/>
    <dgm:cxn modelId="{7722A78A-5367-412F-8FD1-373D7F65DA07}" type="presParOf" srcId="{A1585783-BC8A-48DA-800B-BBD41E5376E5}" destId="{DB16A36B-E46F-4A84-AEF0-2D5AFC2314AF}" srcOrd="2" destOrd="0" presId="urn:microsoft.com/office/officeart/2005/8/layout/orgChart1"/>
    <dgm:cxn modelId="{74B215C9-DC87-46D2-A62C-A8F0F7687A8B}" type="presParOf" srcId="{3FE2EDB5-8534-44E3-9E68-7D8500AFA625}" destId="{25A6C34F-A39F-440C-A023-51529ED7CA77}" srcOrd="2" destOrd="0" presId="urn:microsoft.com/office/officeart/2005/8/layout/orgChart1"/>
    <dgm:cxn modelId="{E26C3D3E-395A-4491-A99B-A7F8D547F5FC}" type="presParOf" srcId="{3FE2EDB5-8534-44E3-9E68-7D8500AFA625}" destId="{D5156E00-CB1A-427F-A81D-F9C569AC62C5}" srcOrd="3" destOrd="0" presId="urn:microsoft.com/office/officeart/2005/8/layout/orgChart1"/>
    <dgm:cxn modelId="{9097BF3C-E124-4491-B76F-D2A6E17AF5DA}" type="presParOf" srcId="{D5156E00-CB1A-427F-A81D-F9C569AC62C5}" destId="{60FD2229-782C-4AE8-BCF5-F93A737B0976}" srcOrd="0" destOrd="0" presId="urn:microsoft.com/office/officeart/2005/8/layout/orgChart1"/>
    <dgm:cxn modelId="{C84670B8-3D08-4CF0-9C82-37BE40AEBA6A}" type="presParOf" srcId="{60FD2229-782C-4AE8-BCF5-F93A737B0976}" destId="{906B0C89-B16B-4595-BD2B-8628EF083025}" srcOrd="0" destOrd="0" presId="urn:microsoft.com/office/officeart/2005/8/layout/orgChart1"/>
    <dgm:cxn modelId="{C6C06C38-7935-4DF2-80A6-D42FCD5995D9}" type="presParOf" srcId="{60FD2229-782C-4AE8-BCF5-F93A737B0976}" destId="{5838E482-60A4-4F7A-8AD5-68DB5B871B38}" srcOrd="1" destOrd="0" presId="urn:microsoft.com/office/officeart/2005/8/layout/orgChart1"/>
    <dgm:cxn modelId="{300786E5-96E3-4BFA-A946-E62A330996D4}" type="presParOf" srcId="{D5156E00-CB1A-427F-A81D-F9C569AC62C5}" destId="{5F3A8DF5-47AA-451E-AB99-6A495990F252}" srcOrd="1" destOrd="0" presId="urn:microsoft.com/office/officeart/2005/8/layout/orgChart1"/>
    <dgm:cxn modelId="{781DF668-999E-48EB-8E38-28732938358F}" type="presParOf" srcId="{D5156E00-CB1A-427F-A81D-F9C569AC62C5}" destId="{70DF9A66-AB50-47BB-A064-013357CEC7C7}" srcOrd="2" destOrd="0" presId="urn:microsoft.com/office/officeart/2005/8/layout/orgChart1"/>
    <dgm:cxn modelId="{901C4A8D-D666-49EB-8771-272C1D412AC7}" type="presParOf" srcId="{91AF10C7-9C22-41F5-9450-8EC4230BC4DE}" destId="{EC8733F7-D2A3-4204-A3E4-0E06CD9383D7}"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A6C34F-A39F-440C-A023-51529ED7CA77}">
      <dsp:nvSpPr>
        <dsp:cNvPr id="0" name=""/>
        <dsp:cNvSpPr/>
      </dsp:nvSpPr>
      <dsp:spPr>
        <a:xfrm>
          <a:off x="4114800" y="1442192"/>
          <a:ext cx="2229149" cy="566437"/>
        </a:xfrm>
        <a:custGeom>
          <a:avLst/>
          <a:gdLst/>
          <a:ahLst/>
          <a:cxnLst/>
          <a:rect l="0" t="0" r="0" b="0"/>
          <a:pathLst>
            <a:path>
              <a:moveTo>
                <a:pt x="0" y="0"/>
              </a:moveTo>
              <a:lnTo>
                <a:pt x="0" y="283218"/>
              </a:lnTo>
              <a:lnTo>
                <a:pt x="2229149" y="283218"/>
              </a:lnTo>
              <a:lnTo>
                <a:pt x="2229149" y="56643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FCEFF47-D414-44D7-845D-6A2F8E1C7E15}">
      <dsp:nvSpPr>
        <dsp:cNvPr id="0" name=""/>
        <dsp:cNvSpPr/>
      </dsp:nvSpPr>
      <dsp:spPr>
        <a:xfrm>
          <a:off x="1951802" y="1442192"/>
          <a:ext cx="2162997" cy="566437"/>
        </a:xfrm>
        <a:custGeom>
          <a:avLst/>
          <a:gdLst/>
          <a:ahLst/>
          <a:cxnLst/>
          <a:rect l="0" t="0" r="0" b="0"/>
          <a:pathLst>
            <a:path>
              <a:moveTo>
                <a:pt x="2162997" y="0"/>
              </a:moveTo>
              <a:lnTo>
                <a:pt x="2162997" y="283218"/>
              </a:lnTo>
              <a:lnTo>
                <a:pt x="0" y="283218"/>
              </a:lnTo>
              <a:lnTo>
                <a:pt x="0" y="56643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C275BDB-63CD-453F-B255-AC8A85224827}">
      <dsp:nvSpPr>
        <dsp:cNvPr id="0" name=""/>
        <dsp:cNvSpPr/>
      </dsp:nvSpPr>
      <dsp:spPr>
        <a:xfrm>
          <a:off x="2766138" y="93530"/>
          <a:ext cx="2697323" cy="134866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rtl="0">
            <a:lnSpc>
              <a:spcPct val="90000"/>
            </a:lnSpc>
            <a:spcBef>
              <a:spcPct val="0"/>
            </a:spcBef>
            <a:spcAft>
              <a:spcPct val="35000"/>
            </a:spcAft>
          </a:pPr>
          <a:r>
            <a:rPr kumimoji="0" lang="ru-RU" sz="2800" b="0" i="0" u="none" strike="noStrike" kern="1200" cap="none" spc="0" normalizeH="0" baseline="0" dirty="0">
              <a:ln>
                <a:noFill/>
              </a:ln>
              <a:solidFill>
                <a:schemeClr val="bg1"/>
              </a:solidFill>
              <a:effectLst/>
              <a:uLnTx/>
              <a:uFillTx/>
              <a:latin typeface="Arial Black" panose="020B0A04020102020204" pitchFamily="34" charset="0"/>
              <a:ea typeface="+mj-ea"/>
              <a:cs typeface="+mj-cs"/>
            </a:rPr>
            <a:t>Этапы ГИА</a:t>
          </a:r>
        </a:p>
      </dsp:txBody>
      <dsp:txXfrm>
        <a:off x="2766138" y="93530"/>
        <a:ext cx="2697323" cy="1348661"/>
      </dsp:txXfrm>
    </dsp:sp>
    <dsp:sp modelId="{5E140BC3-8460-441B-9609-6AAADC2E2CCB}">
      <dsp:nvSpPr>
        <dsp:cNvPr id="0" name=""/>
        <dsp:cNvSpPr/>
      </dsp:nvSpPr>
      <dsp:spPr>
        <a:xfrm>
          <a:off x="5872" y="2008630"/>
          <a:ext cx="3891860" cy="241552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 tIns="2540" rIns="2540" bIns="2540" numCol="1" spcCol="1270" anchor="ctr" anchorCtr="0">
          <a:noAutofit/>
        </a:bodyPr>
        <a:lstStyle/>
        <a:p>
          <a:pPr lvl="0" algn="ctr" defTabSz="177800" rtl="0">
            <a:lnSpc>
              <a:spcPct val="90000"/>
            </a:lnSpc>
            <a:spcBef>
              <a:spcPct val="0"/>
            </a:spcBef>
            <a:spcAft>
              <a:spcPct val="35000"/>
            </a:spcAft>
          </a:pPr>
          <a:endParaRPr lang="ru-RU" sz="400" b="1" kern="1200" dirty="0"/>
        </a:p>
        <a:p>
          <a:pPr lvl="0" algn="ctr" defTabSz="177800" rtl="0">
            <a:lnSpc>
              <a:spcPct val="90000"/>
            </a:lnSpc>
            <a:spcBef>
              <a:spcPct val="0"/>
            </a:spcBef>
            <a:spcAft>
              <a:spcPct val="35000"/>
            </a:spcAft>
          </a:pPr>
          <a:r>
            <a:rPr lang="ru-RU" sz="2400" b="1" kern="1200" dirty="0">
              <a:latin typeface="Arial" panose="020B0604020202020204" pitchFamily="34" charset="0"/>
              <a:cs typeface="Arial" panose="020B0604020202020204" pitchFamily="34" charset="0"/>
            </a:rPr>
            <a:t>Государственный экзамен</a:t>
          </a:r>
        </a:p>
        <a:p>
          <a:pPr lvl="0" algn="ctr" defTabSz="177800" rtl="0">
            <a:lnSpc>
              <a:spcPct val="90000"/>
            </a:lnSpc>
            <a:spcBef>
              <a:spcPct val="0"/>
            </a:spcBef>
            <a:spcAft>
              <a:spcPct val="35000"/>
            </a:spcAft>
          </a:pPr>
          <a:endParaRPr lang="ru-RU" sz="2300" b="1" kern="1200" dirty="0">
            <a:latin typeface="Arial" panose="020B0604020202020204" pitchFamily="34" charset="0"/>
            <a:cs typeface="Arial" panose="020B0604020202020204" pitchFamily="34" charset="0"/>
          </a:endParaRPr>
        </a:p>
        <a:p>
          <a:pPr lvl="0" algn="ctr" defTabSz="177800" rtl="0">
            <a:lnSpc>
              <a:spcPct val="90000"/>
            </a:lnSpc>
            <a:spcBef>
              <a:spcPct val="0"/>
            </a:spcBef>
            <a:spcAft>
              <a:spcPct val="35000"/>
            </a:spcAft>
          </a:pPr>
          <a:endParaRPr lang="ru-RU" sz="2300" b="1" kern="1200" dirty="0">
            <a:latin typeface="Arial" panose="020B0604020202020204" pitchFamily="34" charset="0"/>
            <a:cs typeface="Arial" panose="020B0604020202020204" pitchFamily="34" charset="0"/>
          </a:endParaRPr>
        </a:p>
        <a:p>
          <a:pPr lvl="0" algn="ctr" defTabSz="177800" rtl="0">
            <a:lnSpc>
              <a:spcPct val="90000"/>
            </a:lnSpc>
            <a:spcBef>
              <a:spcPct val="0"/>
            </a:spcBef>
            <a:spcAft>
              <a:spcPct val="35000"/>
            </a:spcAft>
          </a:pPr>
          <a:r>
            <a:rPr lang="ru-RU" sz="2300" b="1" kern="1200" dirty="0">
              <a:latin typeface="Arial" panose="020B0604020202020204" pitchFamily="34" charset="0"/>
              <a:cs typeface="Arial" panose="020B0604020202020204" pitchFamily="34" charset="0"/>
            </a:rPr>
            <a:t> </a:t>
          </a:r>
          <a:r>
            <a:rPr lang="ru-RU" sz="4000" b="1" kern="1200" dirty="0">
              <a:latin typeface="Arial" panose="020B0604020202020204" pitchFamily="34" charset="0"/>
              <a:cs typeface="Arial" panose="020B0604020202020204" pitchFamily="34" charset="0"/>
            </a:rPr>
            <a:t>(ГЭ)</a:t>
          </a:r>
        </a:p>
      </dsp:txBody>
      <dsp:txXfrm>
        <a:off x="5872" y="2008630"/>
        <a:ext cx="3891860" cy="2415520"/>
      </dsp:txXfrm>
    </dsp:sp>
    <dsp:sp modelId="{906B0C89-B16B-4595-BD2B-8628EF083025}">
      <dsp:nvSpPr>
        <dsp:cNvPr id="0" name=""/>
        <dsp:cNvSpPr/>
      </dsp:nvSpPr>
      <dsp:spPr>
        <a:xfrm>
          <a:off x="4464170" y="2008630"/>
          <a:ext cx="3759556" cy="242380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0">
            <a:lnSpc>
              <a:spcPct val="90000"/>
            </a:lnSpc>
            <a:spcBef>
              <a:spcPct val="0"/>
            </a:spcBef>
            <a:spcAft>
              <a:spcPct val="35000"/>
            </a:spcAft>
          </a:pPr>
          <a:r>
            <a:rPr lang="ru-RU" sz="2400" b="1" kern="1200" dirty="0">
              <a:latin typeface="Arial" panose="020B0604020202020204" pitchFamily="34" charset="0"/>
              <a:cs typeface="Arial" panose="020B0604020202020204" pitchFamily="34" charset="0"/>
            </a:rPr>
            <a:t>Научный доклад </a:t>
          </a:r>
        </a:p>
        <a:p>
          <a:pPr lvl="0" algn="ctr" defTabSz="1066800" rtl="0">
            <a:lnSpc>
              <a:spcPct val="90000"/>
            </a:lnSpc>
            <a:spcBef>
              <a:spcPct val="0"/>
            </a:spcBef>
            <a:spcAft>
              <a:spcPct val="35000"/>
            </a:spcAft>
          </a:pPr>
          <a:r>
            <a:rPr lang="ru-RU" sz="2000" b="1" kern="1200" dirty="0">
              <a:latin typeface="Arial" panose="020B0604020202020204" pitchFamily="34" charset="0"/>
              <a:cs typeface="Arial" panose="020B0604020202020204" pitchFamily="34" charset="0"/>
            </a:rPr>
            <a:t>об основных результатах подготовленной научно-квалификационной работы (диссертации) </a:t>
          </a:r>
        </a:p>
        <a:p>
          <a:pPr lvl="0" algn="ctr" defTabSz="1066800" rtl="0">
            <a:lnSpc>
              <a:spcPct val="90000"/>
            </a:lnSpc>
            <a:spcBef>
              <a:spcPct val="0"/>
            </a:spcBef>
            <a:spcAft>
              <a:spcPct val="35000"/>
            </a:spcAft>
          </a:pPr>
          <a:r>
            <a:rPr lang="ru-RU" sz="4000" b="1" kern="1200" dirty="0">
              <a:latin typeface="Arial" panose="020B0604020202020204" pitchFamily="34" charset="0"/>
              <a:cs typeface="Arial" panose="020B0604020202020204" pitchFamily="34" charset="0"/>
            </a:rPr>
            <a:t>(НД)</a:t>
          </a:r>
        </a:p>
      </dsp:txBody>
      <dsp:txXfrm>
        <a:off x="4464170" y="2008630"/>
        <a:ext cx="3759556" cy="2423801"/>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ABFE95-6833-4147-BBE1-B18C78728076}" type="datetimeFigureOut">
              <a:rPr lang="ru-RU" smtClean="0"/>
              <a:t>07.02.2025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DB7AFA-99DF-4193-A350-A73E12A3114D}" type="slidenum">
              <a:rPr lang="ru-RU" smtClean="0"/>
              <a:t>‹#›</a:t>
            </a:fld>
            <a:endParaRPr lang="ru-RU"/>
          </a:p>
        </p:txBody>
      </p:sp>
    </p:spTree>
    <p:extLst>
      <p:ext uri="{BB962C8B-B14F-4D97-AF65-F5344CB8AC3E}">
        <p14:creationId xmlns:p14="http://schemas.microsoft.com/office/powerpoint/2010/main" val="1429718744"/>
      </p:ext>
    </p:extLst>
  </p:cSld>
  <p:clrMap bg1="lt1" tx1="dk1" bg2="lt2" tx2="dk2" accent1="accent1" accent2="accent2" accent3="accent3" accent4="accent4" accent5="accent5" accent6="accent6" hlink="hlink" folHlink="folHlink"/>
  <p:notesStyle>
    <a:lvl1pPr marL="0" algn="l" defTabSz="914364" rtl="0" eaLnBrk="1" latinLnBrk="0" hangingPunct="1">
      <a:defRPr sz="1200" kern="1200">
        <a:solidFill>
          <a:schemeClr val="tx1"/>
        </a:solidFill>
        <a:latin typeface="+mn-lt"/>
        <a:ea typeface="+mn-ea"/>
        <a:cs typeface="+mn-cs"/>
      </a:defRPr>
    </a:lvl1pPr>
    <a:lvl2pPr marL="457182" algn="l" defTabSz="914364" rtl="0" eaLnBrk="1" latinLnBrk="0" hangingPunct="1">
      <a:defRPr sz="1200" kern="1200">
        <a:solidFill>
          <a:schemeClr val="tx1"/>
        </a:solidFill>
        <a:latin typeface="+mn-lt"/>
        <a:ea typeface="+mn-ea"/>
        <a:cs typeface="+mn-cs"/>
      </a:defRPr>
    </a:lvl2pPr>
    <a:lvl3pPr marL="914364" algn="l" defTabSz="914364" rtl="0" eaLnBrk="1" latinLnBrk="0" hangingPunct="1">
      <a:defRPr sz="1200" kern="1200">
        <a:solidFill>
          <a:schemeClr val="tx1"/>
        </a:solidFill>
        <a:latin typeface="+mn-lt"/>
        <a:ea typeface="+mn-ea"/>
        <a:cs typeface="+mn-cs"/>
      </a:defRPr>
    </a:lvl3pPr>
    <a:lvl4pPr marL="1371545" algn="l" defTabSz="914364" rtl="0" eaLnBrk="1" latinLnBrk="0" hangingPunct="1">
      <a:defRPr sz="1200" kern="1200">
        <a:solidFill>
          <a:schemeClr val="tx1"/>
        </a:solidFill>
        <a:latin typeface="+mn-lt"/>
        <a:ea typeface="+mn-ea"/>
        <a:cs typeface="+mn-cs"/>
      </a:defRPr>
    </a:lvl4pPr>
    <a:lvl5pPr marL="1828727" algn="l" defTabSz="914364" rtl="0" eaLnBrk="1" latinLnBrk="0" hangingPunct="1">
      <a:defRPr sz="1200" kern="1200">
        <a:solidFill>
          <a:schemeClr val="tx1"/>
        </a:solidFill>
        <a:latin typeface="+mn-lt"/>
        <a:ea typeface="+mn-ea"/>
        <a:cs typeface="+mn-cs"/>
      </a:defRPr>
    </a:lvl5pPr>
    <a:lvl6pPr marL="2285909" algn="l" defTabSz="914364" rtl="0" eaLnBrk="1" latinLnBrk="0" hangingPunct="1">
      <a:defRPr sz="1200" kern="1200">
        <a:solidFill>
          <a:schemeClr val="tx1"/>
        </a:solidFill>
        <a:latin typeface="+mn-lt"/>
        <a:ea typeface="+mn-ea"/>
        <a:cs typeface="+mn-cs"/>
      </a:defRPr>
    </a:lvl6pPr>
    <a:lvl7pPr marL="2743091" algn="l" defTabSz="914364" rtl="0" eaLnBrk="1" latinLnBrk="0" hangingPunct="1">
      <a:defRPr sz="1200" kern="1200">
        <a:solidFill>
          <a:schemeClr val="tx1"/>
        </a:solidFill>
        <a:latin typeface="+mn-lt"/>
        <a:ea typeface="+mn-ea"/>
        <a:cs typeface="+mn-cs"/>
      </a:defRPr>
    </a:lvl7pPr>
    <a:lvl8pPr marL="3200272" algn="l" defTabSz="914364" rtl="0" eaLnBrk="1" latinLnBrk="0" hangingPunct="1">
      <a:defRPr sz="1200" kern="1200">
        <a:solidFill>
          <a:schemeClr val="tx1"/>
        </a:solidFill>
        <a:latin typeface="+mn-lt"/>
        <a:ea typeface="+mn-ea"/>
        <a:cs typeface="+mn-cs"/>
      </a:defRPr>
    </a:lvl8pPr>
    <a:lvl9pPr marL="3657454" algn="l" defTabSz="914364"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Shape 164"/>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65" name="Shape 165"/>
          <p:cNvSpPr txBox="1">
            <a:spLocks noGrp="1"/>
          </p:cNvSpPr>
          <p:nvPr>
            <p:ph type="body" idx="1"/>
          </p:nvPr>
        </p:nvSpPr>
        <p:spPr>
          <a:xfrm>
            <a:off x="685801" y="4400551"/>
            <a:ext cx="5486399" cy="3600599"/>
          </a:xfrm>
          <a:prstGeom prst="rect">
            <a:avLst/>
          </a:prstGeom>
          <a:noFill/>
          <a:ln>
            <a:noFill/>
          </a:ln>
        </p:spPr>
        <p:txBody>
          <a:bodyPr lIns="91425" tIns="91425" rIns="91425" bIns="91425" anchor="ctr" anchorCtr="0">
            <a:noAutofit/>
          </a:bodyPr>
          <a:lstStyle/>
          <a:p>
            <a:pPr marL="0" marR="0" lvl="0" indent="0" algn="l" rtl="0">
              <a:spcBef>
                <a:spcPts val="0"/>
              </a:spcBef>
              <a:buClr>
                <a:schemeClr val="dk1"/>
              </a:buClr>
              <a:buFont typeface="Arial"/>
              <a:buNone/>
            </a:pPr>
            <a:endParaRPr sz="1200" b="0" i="0" u="none" strike="noStrike" cap="none" baseline="0">
              <a:solidFill>
                <a:schemeClr val="dk1"/>
              </a:solidFill>
              <a:latin typeface="Arial"/>
              <a:ea typeface="Arial"/>
              <a:cs typeface="Arial"/>
              <a:sym typeface="Arial"/>
            </a:endParaRPr>
          </a:p>
        </p:txBody>
      </p:sp>
      <p:sp>
        <p:nvSpPr>
          <p:cNvPr id="166" name="Shape 166"/>
          <p:cNvSpPr txBox="1">
            <a:spLocks noGrp="1"/>
          </p:cNvSpPr>
          <p:nvPr>
            <p:ph type="sldNum" idx="12"/>
          </p:nvPr>
        </p:nvSpPr>
        <p:spPr>
          <a:xfrm>
            <a:off x="3884613" y="8685213"/>
            <a:ext cx="2971799" cy="458699"/>
          </a:xfrm>
          <a:prstGeom prst="rect">
            <a:avLst/>
          </a:prstGeom>
          <a:noFill/>
          <a:ln>
            <a:noFill/>
          </a:ln>
        </p:spPr>
        <p:txBody>
          <a:bodyPr lIns="91425" tIns="91425" rIns="91425" bIns="91425" anchor="b" anchorCtr="0">
            <a:noAutofit/>
          </a:bodyPr>
          <a:lstStyle/>
          <a:p>
            <a:pPr algn="l">
              <a:buClr>
                <a:srgbClr val="000000"/>
              </a:buClr>
              <a:buFont typeface="Arial"/>
              <a:buNone/>
            </a:pPr>
            <a:endParaRPr sz="14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Shape 164"/>
          <p:cNvSpPr>
            <a:spLocks noGrp="1" noRot="1" noChangeAspect="1"/>
          </p:cNvSpPr>
          <p:nvPr>
            <p:ph type="sldImg" idx="2"/>
          </p:nvPr>
        </p:nvSpPr>
        <p:spPr>
          <a:xfrm>
            <a:off x="1177925" y="1235075"/>
            <a:ext cx="4441825" cy="3332163"/>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65" name="Shape 165"/>
          <p:cNvSpPr txBox="1">
            <a:spLocks noGrp="1"/>
          </p:cNvSpPr>
          <p:nvPr>
            <p:ph type="body" idx="1"/>
          </p:nvPr>
        </p:nvSpPr>
        <p:spPr>
          <a:xfrm>
            <a:off x="679769" y="4751984"/>
            <a:ext cx="5438139" cy="3888147"/>
          </a:xfrm>
          <a:prstGeom prst="rect">
            <a:avLst/>
          </a:prstGeom>
          <a:noFill/>
          <a:ln>
            <a:noFill/>
          </a:ln>
        </p:spPr>
        <p:txBody>
          <a:bodyPr lIns="91425" tIns="91425" rIns="91425" bIns="91425" anchor="ctr" anchorCtr="0">
            <a:noAutofit/>
          </a:bodyPr>
          <a:lstStyle/>
          <a:p>
            <a:pPr marL="0" marR="0" lvl="0" indent="0" algn="l" rtl="0">
              <a:spcBef>
                <a:spcPts val="0"/>
              </a:spcBef>
              <a:buClr>
                <a:schemeClr val="dk1"/>
              </a:buClr>
              <a:buFont typeface="Arial"/>
              <a:buNone/>
            </a:pPr>
            <a:endParaRPr sz="1200" b="0" i="0" u="none" strike="noStrike" cap="none" baseline="0">
              <a:solidFill>
                <a:schemeClr val="dk1"/>
              </a:solidFill>
              <a:latin typeface="Arial"/>
              <a:ea typeface="Arial"/>
              <a:cs typeface="Arial"/>
              <a:sym typeface="Arial"/>
            </a:endParaRPr>
          </a:p>
        </p:txBody>
      </p:sp>
      <p:sp>
        <p:nvSpPr>
          <p:cNvPr id="166" name="Shape 166"/>
          <p:cNvSpPr txBox="1">
            <a:spLocks noGrp="1"/>
          </p:cNvSpPr>
          <p:nvPr>
            <p:ph type="sldNum" idx="12"/>
          </p:nvPr>
        </p:nvSpPr>
        <p:spPr>
          <a:xfrm>
            <a:off x="3850443" y="9378824"/>
            <a:ext cx="2945658" cy="495332"/>
          </a:xfrm>
          <a:prstGeom prst="rect">
            <a:avLst/>
          </a:prstGeom>
          <a:noFill/>
          <a:ln>
            <a:noFill/>
          </a:ln>
        </p:spPr>
        <p:txBody>
          <a:bodyPr lIns="91425" tIns="91425" rIns="91425" bIns="91425" anchor="b" anchorCtr="0">
            <a:noAutofit/>
          </a:bodyPr>
          <a:lstStyle/>
          <a:p>
            <a:pPr marL="0" marR="0" lvl="0" indent="0" algn="l" defTabSz="71306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31182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a:spLocks noGrp="1" noRot="1" noChangeAspect="1"/>
          </p:cNvSpPr>
          <p:nvPr>
            <p:ph type="sldImg" idx="2"/>
          </p:nvPr>
        </p:nvSpPr>
        <p:spPr>
          <a:xfrm>
            <a:off x="1177925" y="1235075"/>
            <a:ext cx="4441825" cy="3332163"/>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15" name="Shape 115"/>
          <p:cNvSpPr txBox="1">
            <a:spLocks noGrp="1"/>
          </p:cNvSpPr>
          <p:nvPr>
            <p:ph type="body" idx="1"/>
          </p:nvPr>
        </p:nvSpPr>
        <p:spPr>
          <a:xfrm>
            <a:off x="679769" y="4751984"/>
            <a:ext cx="5438139" cy="3888147"/>
          </a:xfrm>
          <a:prstGeom prst="rect">
            <a:avLst/>
          </a:prstGeom>
        </p:spPr>
        <p:txBody>
          <a:bodyPr lIns="91425" tIns="91425" rIns="91425" bIns="91425" anchor="ctr" anchorCtr="0">
            <a:noAutofit/>
          </a:bodyPr>
          <a:lstStyle/>
          <a:p>
            <a:pPr>
              <a:spcBef>
                <a:spcPts val="0"/>
              </a:spcBef>
              <a:buNone/>
            </a:pPr>
            <a:endParaRPr/>
          </a:p>
        </p:txBody>
      </p:sp>
      <p:sp>
        <p:nvSpPr>
          <p:cNvPr id="116" name="Shape 116"/>
          <p:cNvSpPr txBox="1">
            <a:spLocks noGrp="1"/>
          </p:cNvSpPr>
          <p:nvPr>
            <p:ph type="sldNum" idx="12"/>
          </p:nvPr>
        </p:nvSpPr>
        <p:spPr>
          <a:xfrm>
            <a:off x="3850443" y="9378824"/>
            <a:ext cx="2945658" cy="495332"/>
          </a:xfrm>
          <a:prstGeom prst="rect">
            <a:avLst/>
          </a:prstGeom>
        </p:spPr>
        <p:txBody>
          <a:bodyPr lIns="91425" tIns="91425" rIns="91425" bIns="91425" anchor="b" anchorCtr="0">
            <a:noAutofit/>
          </a:bodyPr>
          <a:lstStyle/>
          <a:p>
            <a:pPr marL="0" marR="0" lvl="0" indent="0" algn="r" defTabSz="713060" rtl="0" eaLnBrk="1" fontAlgn="auto" latinLnBrk="0" hangingPunct="1">
              <a:lnSpc>
                <a:spcPct val="100000"/>
              </a:lnSpc>
              <a:spcBef>
                <a:spcPts val="0"/>
              </a:spcBef>
              <a:spcAft>
                <a:spcPts val="0"/>
              </a:spcAft>
              <a:buClr>
                <a:srgbClr val="000000"/>
              </a:buClr>
              <a:buSzTx/>
              <a:buFont typeface="Arial"/>
              <a:buNone/>
              <a:tabLst/>
              <a:defRPr/>
            </a:pPr>
            <a:endParaRPr kumimoji="0"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199679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Shape 164"/>
          <p:cNvSpPr>
            <a:spLocks noGrp="1" noRot="1" noChangeAspect="1"/>
          </p:cNvSpPr>
          <p:nvPr>
            <p:ph type="sldImg" idx="2"/>
          </p:nvPr>
        </p:nvSpPr>
        <p:spPr>
          <a:xfrm>
            <a:off x="1177925" y="1235075"/>
            <a:ext cx="4441825" cy="3332163"/>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65" name="Shape 165"/>
          <p:cNvSpPr txBox="1">
            <a:spLocks noGrp="1"/>
          </p:cNvSpPr>
          <p:nvPr>
            <p:ph type="body" idx="1"/>
          </p:nvPr>
        </p:nvSpPr>
        <p:spPr>
          <a:xfrm>
            <a:off x="679769" y="4751984"/>
            <a:ext cx="5438139" cy="3888147"/>
          </a:xfrm>
          <a:prstGeom prst="rect">
            <a:avLst/>
          </a:prstGeom>
          <a:noFill/>
          <a:ln>
            <a:noFill/>
          </a:ln>
        </p:spPr>
        <p:txBody>
          <a:bodyPr lIns="91425" tIns="91425" rIns="91425" bIns="91425" anchor="ctr" anchorCtr="0">
            <a:noAutofit/>
          </a:bodyPr>
          <a:lstStyle/>
          <a:p>
            <a:pPr marL="0" marR="0" lvl="0" indent="0" algn="l" rtl="0">
              <a:spcBef>
                <a:spcPts val="0"/>
              </a:spcBef>
              <a:buClr>
                <a:schemeClr val="dk1"/>
              </a:buClr>
              <a:buFont typeface="Arial"/>
              <a:buNone/>
            </a:pPr>
            <a:endParaRPr sz="1200" b="0" i="0" u="none" strike="noStrike" cap="none" baseline="0">
              <a:solidFill>
                <a:schemeClr val="dk1"/>
              </a:solidFill>
              <a:latin typeface="Arial"/>
              <a:ea typeface="Arial"/>
              <a:cs typeface="Arial"/>
              <a:sym typeface="Arial"/>
            </a:endParaRPr>
          </a:p>
        </p:txBody>
      </p:sp>
      <p:sp>
        <p:nvSpPr>
          <p:cNvPr id="166" name="Shape 166"/>
          <p:cNvSpPr txBox="1">
            <a:spLocks noGrp="1"/>
          </p:cNvSpPr>
          <p:nvPr>
            <p:ph type="sldNum" idx="12"/>
          </p:nvPr>
        </p:nvSpPr>
        <p:spPr>
          <a:xfrm>
            <a:off x="3850443" y="9378824"/>
            <a:ext cx="2945658" cy="495332"/>
          </a:xfrm>
          <a:prstGeom prst="rect">
            <a:avLst/>
          </a:prstGeom>
          <a:noFill/>
          <a:ln>
            <a:noFill/>
          </a:ln>
        </p:spPr>
        <p:txBody>
          <a:bodyPr lIns="91425" tIns="91425" rIns="91425" bIns="91425" anchor="b" anchorCtr="0">
            <a:noAutofit/>
          </a:bodyPr>
          <a:lstStyle/>
          <a:p>
            <a:pPr marL="0" marR="0" lvl="0" indent="0" algn="l" defTabSz="71306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837393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Shape 164"/>
          <p:cNvSpPr>
            <a:spLocks noGrp="1" noRot="1" noChangeAspect="1"/>
          </p:cNvSpPr>
          <p:nvPr>
            <p:ph type="sldImg" idx="2"/>
          </p:nvPr>
        </p:nvSpPr>
        <p:spPr>
          <a:xfrm>
            <a:off x="1177925" y="1235075"/>
            <a:ext cx="4441825" cy="3332163"/>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65" name="Shape 165"/>
          <p:cNvSpPr txBox="1">
            <a:spLocks noGrp="1"/>
          </p:cNvSpPr>
          <p:nvPr>
            <p:ph type="body" idx="1"/>
          </p:nvPr>
        </p:nvSpPr>
        <p:spPr>
          <a:xfrm>
            <a:off x="679769" y="4751984"/>
            <a:ext cx="5438139" cy="3888147"/>
          </a:xfrm>
          <a:prstGeom prst="rect">
            <a:avLst/>
          </a:prstGeom>
          <a:noFill/>
          <a:ln>
            <a:noFill/>
          </a:ln>
        </p:spPr>
        <p:txBody>
          <a:bodyPr lIns="91425" tIns="91425" rIns="91425" bIns="91425" anchor="ctr" anchorCtr="0">
            <a:noAutofit/>
          </a:bodyPr>
          <a:lstStyle/>
          <a:p>
            <a:pPr marL="0" marR="0" lvl="0" indent="0" algn="l" rtl="0">
              <a:spcBef>
                <a:spcPts val="0"/>
              </a:spcBef>
              <a:buClr>
                <a:schemeClr val="dk1"/>
              </a:buClr>
              <a:buFont typeface="Arial"/>
              <a:buNone/>
            </a:pPr>
            <a:endParaRPr sz="1200" b="0" i="0" u="none" strike="noStrike" cap="none" baseline="0">
              <a:solidFill>
                <a:schemeClr val="dk1"/>
              </a:solidFill>
              <a:latin typeface="Arial"/>
              <a:ea typeface="Arial"/>
              <a:cs typeface="Arial"/>
              <a:sym typeface="Arial"/>
            </a:endParaRPr>
          </a:p>
        </p:txBody>
      </p:sp>
      <p:sp>
        <p:nvSpPr>
          <p:cNvPr id="166" name="Shape 166"/>
          <p:cNvSpPr txBox="1">
            <a:spLocks noGrp="1"/>
          </p:cNvSpPr>
          <p:nvPr>
            <p:ph type="sldNum" idx="12"/>
          </p:nvPr>
        </p:nvSpPr>
        <p:spPr>
          <a:xfrm>
            <a:off x="3850443" y="9378824"/>
            <a:ext cx="2945658" cy="495332"/>
          </a:xfrm>
          <a:prstGeom prst="rect">
            <a:avLst/>
          </a:prstGeom>
          <a:noFill/>
          <a:ln>
            <a:noFill/>
          </a:ln>
        </p:spPr>
        <p:txBody>
          <a:bodyPr lIns="91425" tIns="91425" rIns="91425" bIns="91425" anchor="b" anchorCtr="0">
            <a:noAutofit/>
          </a:bodyPr>
          <a:lstStyle/>
          <a:p>
            <a:pPr marL="0" marR="0" lvl="0" indent="0" algn="l" defTabSz="71306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226566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Shape 164"/>
          <p:cNvSpPr>
            <a:spLocks noGrp="1" noRot="1" noChangeAspect="1"/>
          </p:cNvSpPr>
          <p:nvPr>
            <p:ph type="sldImg" idx="2"/>
          </p:nvPr>
        </p:nvSpPr>
        <p:spPr>
          <a:xfrm>
            <a:off x="1177925" y="1235075"/>
            <a:ext cx="4441825" cy="3332163"/>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65" name="Shape 165"/>
          <p:cNvSpPr txBox="1">
            <a:spLocks noGrp="1"/>
          </p:cNvSpPr>
          <p:nvPr>
            <p:ph type="body" idx="1"/>
          </p:nvPr>
        </p:nvSpPr>
        <p:spPr>
          <a:xfrm>
            <a:off x="679769" y="4751984"/>
            <a:ext cx="5438139" cy="3888147"/>
          </a:xfrm>
          <a:prstGeom prst="rect">
            <a:avLst/>
          </a:prstGeom>
          <a:noFill/>
          <a:ln>
            <a:noFill/>
          </a:ln>
        </p:spPr>
        <p:txBody>
          <a:bodyPr lIns="91425" tIns="91425" rIns="91425" bIns="91425" anchor="ctr" anchorCtr="0">
            <a:noAutofit/>
          </a:bodyPr>
          <a:lstStyle/>
          <a:p>
            <a:pPr marL="0" marR="0" lvl="0" indent="0" algn="l" rtl="0">
              <a:spcBef>
                <a:spcPts val="0"/>
              </a:spcBef>
              <a:buClr>
                <a:schemeClr val="dk1"/>
              </a:buClr>
              <a:buFont typeface="Arial"/>
              <a:buNone/>
            </a:pPr>
            <a:endParaRPr sz="1200" b="0" i="0" u="none" strike="noStrike" cap="none" baseline="0">
              <a:solidFill>
                <a:schemeClr val="dk1"/>
              </a:solidFill>
              <a:latin typeface="Arial"/>
              <a:ea typeface="Arial"/>
              <a:cs typeface="Arial"/>
              <a:sym typeface="Arial"/>
            </a:endParaRPr>
          </a:p>
        </p:txBody>
      </p:sp>
      <p:sp>
        <p:nvSpPr>
          <p:cNvPr id="166" name="Shape 166"/>
          <p:cNvSpPr txBox="1">
            <a:spLocks noGrp="1"/>
          </p:cNvSpPr>
          <p:nvPr>
            <p:ph type="sldNum" idx="12"/>
          </p:nvPr>
        </p:nvSpPr>
        <p:spPr>
          <a:xfrm>
            <a:off x="3850443" y="9378824"/>
            <a:ext cx="2945658" cy="495332"/>
          </a:xfrm>
          <a:prstGeom prst="rect">
            <a:avLst/>
          </a:prstGeom>
          <a:noFill/>
          <a:ln>
            <a:noFill/>
          </a:ln>
        </p:spPr>
        <p:txBody>
          <a:bodyPr lIns="91425" tIns="91425" rIns="91425" bIns="91425" anchor="b" anchorCtr="0">
            <a:noAutofit/>
          </a:bodyPr>
          <a:lstStyle/>
          <a:p>
            <a:pPr marL="0" marR="0" lvl="0" indent="0" algn="l" defTabSz="71306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109278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Shape 164"/>
          <p:cNvSpPr>
            <a:spLocks noGrp="1" noRot="1" noChangeAspect="1"/>
          </p:cNvSpPr>
          <p:nvPr>
            <p:ph type="sldImg" idx="2"/>
          </p:nvPr>
        </p:nvSpPr>
        <p:spPr>
          <a:xfrm>
            <a:off x="1177925" y="1235075"/>
            <a:ext cx="4441825" cy="3332163"/>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65" name="Shape 165"/>
          <p:cNvSpPr txBox="1">
            <a:spLocks noGrp="1"/>
          </p:cNvSpPr>
          <p:nvPr>
            <p:ph type="body" idx="1"/>
          </p:nvPr>
        </p:nvSpPr>
        <p:spPr>
          <a:xfrm>
            <a:off x="679769" y="4751984"/>
            <a:ext cx="5438139" cy="3888147"/>
          </a:xfrm>
          <a:prstGeom prst="rect">
            <a:avLst/>
          </a:prstGeom>
          <a:noFill/>
          <a:ln>
            <a:noFill/>
          </a:ln>
        </p:spPr>
        <p:txBody>
          <a:bodyPr lIns="91425" tIns="91425" rIns="91425" bIns="91425" anchor="ctr" anchorCtr="0">
            <a:noAutofit/>
          </a:bodyPr>
          <a:lstStyle/>
          <a:p>
            <a:pPr marL="0" marR="0" lvl="0" indent="0" algn="l" rtl="0">
              <a:spcBef>
                <a:spcPts val="0"/>
              </a:spcBef>
              <a:buClr>
                <a:schemeClr val="dk1"/>
              </a:buClr>
              <a:buFont typeface="Arial"/>
              <a:buNone/>
            </a:pPr>
            <a:endParaRPr sz="1200" b="0" i="0" u="none" strike="noStrike" cap="none" baseline="0">
              <a:solidFill>
                <a:schemeClr val="dk1"/>
              </a:solidFill>
              <a:latin typeface="Arial"/>
              <a:ea typeface="Arial"/>
              <a:cs typeface="Arial"/>
              <a:sym typeface="Arial"/>
            </a:endParaRPr>
          </a:p>
        </p:txBody>
      </p:sp>
      <p:sp>
        <p:nvSpPr>
          <p:cNvPr id="166" name="Shape 166"/>
          <p:cNvSpPr txBox="1">
            <a:spLocks noGrp="1"/>
          </p:cNvSpPr>
          <p:nvPr>
            <p:ph type="sldNum" idx="12"/>
          </p:nvPr>
        </p:nvSpPr>
        <p:spPr>
          <a:xfrm>
            <a:off x="3850443" y="9378824"/>
            <a:ext cx="2945658" cy="495332"/>
          </a:xfrm>
          <a:prstGeom prst="rect">
            <a:avLst/>
          </a:prstGeom>
          <a:noFill/>
          <a:ln>
            <a:noFill/>
          </a:ln>
        </p:spPr>
        <p:txBody>
          <a:bodyPr lIns="91425" tIns="91425" rIns="91425" bIns="91425" anchor="b" anchorCtr="0">
            <a:noAutofit/>
          </a:bodyPr>
          <a:lstStyle/>
          <a:p>
            <a:pPr marL="0" marR="0" lvl="0" indent="0" algn="l" defTabSz="71306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604745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Shape 164"/>
          <p:cNvSpPr>
            <a:spLocks noGrp="1" noRot="1" noChangeAspect="1"/>
          </p:cNvSpPr>
          <p:nvPr>
            <p:ph type="sldImg" idx="2"/>
          </p:nvPr>
        </p:nvSpPr>
        <p:spPr>
          <a:xfrm>
            <a:off x="1177925" y="1235075"/>
            <a:ext cx="4441825" cy="3332163"/>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65" name="Shape 165"/>
          <p:cNvSpPr txBox="1">
            <a:spLocks noGrp="1"/>
          </p:cNvSpPr>
          <p:nvPr>
            <p:ph type="body" idx="1"/>
          </p:nvPr>
        </p:nvSpPr>
        <p:spPr>
          <a:xfrm>
            <a:off x="679769" y="4751984"/>
            <a:ext cx="5438139" cy="3888147"/>
          </a:xfrm>
          <a:prstGeom prst="rect">
            <a:avLst/>
          </a:prstGeom>
          <a:noFill/>
          <a:ln>
            <a:noFill/>
          </a:ln>
        </p:spPr>
        <p:txBody>
          <a:bodyPr lIns="91425" tIns="91425" rIns="91425" bIns="91425" anchor="ctr" anchorCtr="0">
            <a:noAutofit/>
          </a:bodyPr>
          <a:lstStyle/>
          <a:p>
            <a:pPr marL="0" marR="0" lvl="0" indent="0" algn="l" rtl="0">
              <a:spcBef>
                <a:spcPts val="0"/>
              </a:spcBef>
              <a:buClr>
                <a:schemeClr val="dk1"/>
              </a:buClr>
              <a:buFont typeface="Arial"/>
              <a:buNone/>
            </a:pPr>
            <a:endParaRPr sz="1200" b="0" i="0" u="none" strike="noStrike" cap="none" baseline="0">
              <a:solidFill>
                <a:schemeClr val="dk1"/>
              </a:solidFill>
              <a:latin typeface="Arial"/>
              <a:ea typeface="Arial"/>
              <a:cs typeface="Arial"/>
              <a:sym typeface="Arial"/>
            </a:endParaRPr>
          </a:p>
        </p:txBody>
      </p:sp>
      <p:sp>
        <p:nvSpPr>
          <p:cNvPr id="166" name="Shape 166"/>
          <p:cNvSpPr txBox="1">
            <a:spLocks noGrp="1"/>
          </p:cNvSpPr>
          <p:nvPr>
            <p:ph type="sldNum" idx="12"/>
          </p:nvPr>
        </p:nvSpPr>
        <p:spPr>
          <a:xfrm>
            <a:off x="3850443" y="9378824"/>
            <a:ext cx="2945658" cy="495332"/>
          </a:xfrm>
          <a:prstGeom prst="rect">
            <a:avLst/>
          </a:prstGeom>
          <a:noFill/>
          <a:ln>
            <a:noFill/>
          </a:ln>
        </p:spPr>
        <p:txBody>
          <a:bodyPr lIns="91425" tIns="91425" rIns="91425" bIns="91425" anchor="b" anchorCtr="0">
            <a:noAutofit/>
          </a:bodyPr>
          <a:lstStyle/>
          <a:p>
            <a:pPr marL="0" marR="0" lvl="0" indent="0" algn="l" defTabSz="71306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713642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Shape 164"/>
          <p:cNvSpPr>
            <a:spLocks noGrp="1" noRot="1" noChangeAspect="1"/>
          </p:cNvSpPr>
          <p:nvPr>
            <p:ph type="sldImg" idx="2"/>
          </p:nvPr>
        </p:nvSpPr>
        <p:spPr>
          <a:xfrm>
            <a:off x="1177925" y="1235075"/>
            <a:ext cx="4441825" cy="3332163"/>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65" name="Shape 165"/>
          <p:cNvSpPr txBox="1">
            <a:spLocks noGrp="1"/>
          </p:cNvSpPr>
          <p:nvPr>
            <p:ph type="body" idx="1"/>
          </p:nvPr>
        </p:nvSpPr>
        <p:spPr>
          <a:xfrm>
            <a:off x="679769" y="4751984"/>
            <a:ext cx="5438139" cy="3888147"/>
          </a:xfrm>
          <a:prstGeom prst="rect">
            <a:avLst/>
          </a:prstGeom>
          <a:noFill/>
          <a:ln>
            <a:noFill/>
          </a:ln>
        </p:spPr>
        <p:txBody>
          <a:bodyPr lIns="91425" tIns="91425" rIns="91425" bIns="91425" anchor="ctr" anchorCtr="0">
            <a:noAutofit/>
          </a:bodyPr>
          <a:lstStyle/>
          <a:p>
            <a:pPr marL="0" marR="0" lvl="0" indent="0" algn="l" rtl="0">
              <a:spcBef>
                <a:spcPts val="0"/>
              </a:spcBef>
              <a:buClr>
                <a:schemeClr val="dk1"/>
              </a:buClr>
              <a:buFont typeface="Arial"/>
              <a:buNone/>
            </a:pPr>
            <a:endParaRPr sz="1200" b="0" i="0" u="none" strike="noStrike" cap="none" baseline="0">
              <a:solidFill>
                <a:schemeClr val="dk1"/>
              </a:solidFill>
              <a:latin typeface="Arial"/>
              <a:ea typeface="Arial"/>
              <a:cs typeface="Arial"/>
              <a:sym typeface="Arial"/>
            </a:endParaRPr>
          </a:p>
        </p:txBody>
      </p:sp>
      <p:sp>
        <p:nvSpPr>
          <p:cNvPr id="166" name="Shape 166"/>
          <p:cNvSpPr txBox="1">
            <a:spLocks noGrp="1"/>
          </p:cNvSpPr>
          <p:nvPr>
            <p:ph type="sldNum" idx="12"/>
          </p:nvPr>
        </p:nvSpPr>
        <p:spPr>
          <a:xfrm>
            <a:off x="3850443" y="9378824"/>
            <a:ext cx="2945658" cy="495332"/>
          </a:xfrm>
          <a:prstGeom prst="rect">
            <a:avLst/>
          </a:prstGeom>
          <a:noFill/>
          <a:ln>
            <a:noFill/>
          </a:ln>
        </p:spPr>
        <p:txBody>
          <a:bodyPr lIns="91425" tIns="91425" rIns="91425" bIns="91425" anchor="b" anchorCtr="0">
            <a:noAutofit/>
          </a:bodyPr>
          <a:lstStyle/>
          <a:p>
            <a:pPr marL="0" marR="0" lvl="0" indent="0" algn="l" defTabSz="71306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86245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Shape 164"/>
          <p:cNvSpPr>
            <a:spLocks noGrp="1" noRot="1" noChangeAspect="1"/>
          </p:cNvSpPr>
          <p:nvPr>
            <p:ph type="sldImg" idx="2"/>
          </p:nvPr>
        </p:nvSpPr>
        <p:spPr>
          <a:xfrm>
            <a:off x="1177925" y="1235075"/>
            <a:ext cx="4441825" cy="3332163"/>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65" name="Shape 165"/>
          <p:cNvSpPr txBox="1">
            <a:spLocks noGrp="1"/>
          </p:cNvSpPr>
          <p:nvPr>
            <p:ph type="body" idx="1"/>
          </p:nvPr>
        </p:nvSpPr>
        <p:spPr>
          <a:xfrm>
            <a:off x="679769" y="4751984"/>
            <a:ext cx="5438139" cy="3888147"/>
          </a:xfrm>
          <a:prstGeom prst="rect">
            <a:avLst/>
          </a:prstGeom>
          <a:noFill/>
          <a:ln>
            <a:noFill/>
          </a:ln>
        </p:spPr>
        <p:txBody>
          <a:bodyPr lIns="91425" tIns="91425" rIns="91425" bIns="91425" anchor="ctr" anchorCtr="0">
            <a:noAutofit/>
          </a:bodyPr>
          <a:lstStyle/>
          <a:p>
            <a:pPr marL="0" marR="0" lvl="0" indent="0" algn="l" rtl="0">
              <a:spcBef>
                <a:spcPts val="0"/>
              </a:spcBef>
              <a:buClr>
                <a:schemeClr val="dk1"/>
              </a:buClr>
              <a:buFont typeface="Arial"/>
              <a:buNone/>
            </a:pPr>
            <a:endParaRPr sz="1200" b="0" i="0" u="none" strike="noStrike" cap="none" baseline="0">
              <a:solidFill>
                <a:schemeClr val="dk1"/>
              </a:solidFill>
              <a:latin typeface="Arial"/>
              <a:ea typeface="Arial"/>
              <a:cs typeface="Arial"/>
              <a:sym typeface="Arial"/>
            </a:endParaRPr>
          </a:p>
        </p:txBody>
      </p:sp>
      <p:sp>
        <p:nvSpPr>
          <p:cNvPr id="166" name="Shape 166"/>
          <p:cNvSpPr txBox="1">
            <a:spLocks noGrp="1"/>
          </p:cNvSpPr>
          <p:nvPr>
            <p:ph type="sldNum" idx="12"/>
          </p:nvPr>
        </p:nvSpPr>
        <p:spPr>
          <a:xfrm>
            <a:off x="3850443" y="9378824"/>
            <a:ext cx="2945658" cy="495332"/>
          </a:xfrm>
          <a:prstGeom prst="rect">
            <a:avLst/>
          </a:prstGeom>
          <a:noFill/>
          <a:ln>
            <a:noFill/>
          </a:ln>
        </p:spPr>
        <p:txBody>
          <a:bodyPr lIns="91425" tIns="91425" rIns="91425" bIns="91425" anchor="b" anchorCtr="0">
            <a:noAutofit/>
          </a:bodyPr>
          <a:lstStyle/>
          <a:p>
            <a:pPr marL="0" marR="0" lvl="0" indent="0" algn="l" defTabSz="71306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559207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7"/>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82" indent="0" algn="ctr">
              <a:buNone/>
              <a:defRPr>
                <a:solidFill>
                  <a:schemeClr val="tx1">
                    <a:tint val="75000"/>
                  </a:schemeClr>
                </a:solidFill>
              </a:defRPr>
            </a:lvl2pPr>
            <a:lvl3pPr marL="914364"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1"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66318779-5BF9-4C15-B099-7B3D1FB62779}" type="datetimeFigureOut">
              <a:rPr lang="ru-RU" smtClean="0"/>
              <a:t>07.02.2025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8254B5E-6980-4D28-B838-60A1DE059411}" type="slidenum">
              <a:rPr lang="ru-RU" smtClean="0"/>
              <a:t>‹#›</a:t>
            </a:fld>
            <a:endParaRPr lang="ru-RU"/>
          </a:p>
        </p:txBody>
      </p:sp>
    </p:spTree>
    <p:extLst>
      <p:ext uri="{BB962C8B-B14F-4D97-AF65-F5344CB8AC3E}">
        <p14:creationId xmlns:p14="http://schemas.microsoft.com/office/powerpoint/2010/main" val="209113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66318779-5BF9-4C15-B099-7B3D1FB62779}" type="datetimeFigureOut">
              <a:rPr lang="ru-RU" smtClean="0"/>
              <a:t>07.02.2025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8254B5E-6980-4D28-B838-60A1DE059411}" type="slidenum">
              <a:rPr lang="ru-RU" smtClean="0"/>
              <a:t>‹#›</a:t>
            </a:fld>
            <a:endParaRPr lang="ru-RU"/>
          </a:p>
        </p:txBody>
      </p:sp>
    </p:spTree>
    <p:extLst>
      <p:ext uri="{BB962C8B-B14F-4D97-AF65-F5344CB8AC3E}">
        <p14:creationId xmlns:p14="http://schemas.microsoft.com/office/powerpoint/2010/main" val="2948641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9"/>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66318779-5BF9-4C15-B099-7B3D1FB62779}" type="datetimeFigureOut">
              <a:rPr lang="ru-RU" smtClean="0"/>
              <a:t>07.02.2025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8254B5E-6980-4D28-B838-60A1DE059411}" type="slidenum">
              <a:rPr lang="ru-RU" smtClean="0"/>
              <a:t>‹#›</a:t>
            </a:fld>
            <a:endParaRPr lang="ru-RU"/>
          </a:p>
        </p:txBody>
      </p:sp>
    </p:spTree>
    <p:extLst>
      <p:ext uri="{BB962C8B-B14F-4D97-AF65-F5344CB8AC3E}">
        <p14:creationId xmlns:p14="http://schemas.microsoft.com/office/powerpoint/2010/main" val="22896024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14"/>
        <p:cNvGrpSpPr/>
        <p:nvPr/>
      </p:nvGrpSpPr>
      <p:grpSpPr>
        <a:xfrm>
          <a:off x="0" y="0"/>
          <a:ext cx="0" cy="0"/>
          <a:chOff x="0" y="0"/>
          <a:chExt cx="0" cy="0"/>
        </a:xfrm>
      </p:grpSpPr>
      <p:sp>
        <p:nvSpPr>
          <p:cNvPr id="15" name="Shape 15"/>
          <p:cNvSpPr txBox="1">
            <a:spLocks noGrp="1"/>
          </p:cNvSpPr>
          <p:nvPr>
            <p:ph type="dt" idx="10"/>
          </p:nvPr>
        </p:nvSpPr>
        <p:spPr>
          <a:xfrm>
            <a:off x="628650" y="6356353"/>
            <a:ext cx="2057400" cy="365099"/>
          </a:xfrm>
          <a:prstGeom prst="rect">
            <a:avLst/>
          </a:prstGeom>
          <a:noFill/>
          <a:ln>
            <a:noFill/>
          </a:ln>
        </p:spPr>
        <p:txBody>
          <a:bodyPr lIns="91421" tIns="91421" rIns="91421" bIns="91421" anchor="ctr" anchorCtr="0"/>
          <a:lstStyle>
            <a:lvl1pPr marL="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1pPr>
            <a:lvl2pPr marL="457182"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2pPr>
            <a:lvl3pPr marL="914364"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3pPr>
            <a:lvl4pPr marL="1371545"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4pPr>
            <a:lvl5pPr marL="1828727"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5pPr>
            <a:lvl6pPr marL="2285909"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6pPr>
            <a:lvl7pPr marL="2743091"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7pPr>
            <a:lvl8pPr marL="3200272"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8pPr>
            <a:lvl9pPr marL="3657454"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9pPr>
          </a:lstStyle>
          <a:p>
            <a:endParaRPr/>
          </a:p>
        </p:txBody>
      </p:sp>
      <p:sp>
        <p:nvSpPr>
          <p:cNvPr id="16" name="Shape 16"/>
          <p:cNvSpPr txBox="1">
            <a:spLocks noGrp="1"/>
          </p:cNvSpPr>
          <p:nvPr>
            <p:ph type="ftr" idx="11"/>
          </p:nvPr>
        </p:nvSpPr>
        <p:spPr>
          <a:xfrm>
            <a:off x="3028950" y="6356353"/>
            <a:ext cx="3086098" cy="365099"/>
          </a:xfrm>
          <a:prstGeom prst="rect">
            <a:avLst/>
          </a:prstGeom>
          <a:noFill/>
          <a:ln>
            <a:noFill/>
          </a:ln>
        </p:spPr>
        <p:txBody>
          <a:bodyPr lIns="91421" tIns="91421" rIns="91421" bIns="91421" anchor="ctr" anchorCtr="0"/>
          <a:lstStyle>
            <a:lvl1pPr marL="0" marR="0" indent="0" algn="ctr"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1pPr>
            <a:lvl2pPr marL="457182"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2pPr>
            <a:lvl3pPr marL="914364"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3pPr>
            <a:lvl4pPr marL="1371545"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4pPr>
            <a:lvl5pPr marL="1828727"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5pPr>
            <a:lvl6pPr marL="2285909"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6pPr>
            <a:lvl7pPr marL="2743091"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7pPr>
            <a:lvl8pPr marL="3200272"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8pPr>
            <a:lvl9pPr marL="3657454"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9pPr>
          </a:lstStyle>
          <a:p>
            <a:endParaRPr/>
          </a:p>
        </p:txBody>
      </p:sp>
      <p:sp>
        <p:nvSpPr>
          <p:cNvPr id="17" name="Shape 17"/>
          <p:cNvSpPr txBox="1">
            <a:spLocks noGrp="1"/>
          </p:cNvSpPr>
          <p:nvPr>
            <p:ph type="sldNum" idx="12"/>
          </p:nvPr>
        </p:nvSpPr>
        <p:spPr>
          <a:xfrm>
            <a:off x="6457950" y="6356353"/>
            <a:ext cx="2057400" cy="365099"/>
          </a:xfrm>
          <a:prstGeom prst="rect">
            <a:avLst/>
          </a:prstGeom>
          <a:noFill/>
          <a:ln>
            <a:noFill/>
          </a:ln>
        </p:spPr>
        <p:txBody>
          <a:bodyPr lIns="91421" tIns="91421" rIns="91421" bIns="91421" anchor="ctr" anchorCtr="0">
            <a:noAutofit/>
          </a:bodyPr>
          <a:lstStyle/>
          <a:p>
            <a:pPr algn="r">
              <a:buClr>
                <a:srgbClr val="000000"/>
              </a:buClr>
              <a:buFont typeface="Arial"/>
              <a:buNone/>
            </a:pPr>
            <a:endParaRPr/>
          </a:p>
        </p:txBody>
      </p:sp>
    </p:spTree>
    <p:extLst>
      <p:ext uri="{BB962C8B-B14F-4D97-AF65-F5344CB8AC3E}">
        <p14:creationId xmlns:p14="http://schemas.microsoft.com/office/powerpoint/2010/main" val="19067100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14"/>
        <p:cNvGrpSpPr/>
        <p:nvPr/>
      </p:nvGrpSpPr>
      <p:grpSpPr>
        <a:xfrm>
          <a:off x="0" y="0"/>
          <a:ext cx="0" cy="0"/>
          <a:chOff x="0" y="0"/>
          <a:chExt cx="0" cy="0"/>
        </a:xfrm>
      </p:grpSpPr>
      <p:sp>
        <p:nvSpPr>
          <p:cNvPr id="15" name="Shape 15"/>
          <p:cNvSpPr txBox="1">
            <a:spLocks noGrp="1"/>
          </p:cNvSpPr>
          <p:nvPr>
            <p:ph type="dt" idx="10"/>
          </p:nvPr>
        </p:nvSpPr>
        <p:spPr>
          <a:xfrm>
            <a:off x="628650" y="6356354"/>
            <a:ext cx="2057400" cy="365099"/>
          </a:xfrm>
          <a:prstGeom prst="rect">
            <a:avLst/>
          </a:prstGeom>
          <a:noFill/>
          <a:ln>
            <a:noFill/>
          </a:ln>
        </p:spPr>
        <p:txBody>
          <a:bodyPr lIns="76181" tIns="76181" rIns="76181" bIns="76181" anchor="ctr" anchorCtr="0"/>
          <a:lstStyle>
            <a:lvl1pPr marL="0" marR="0" indent="0" algn="l" rtl="0">
              <a:lnSpc>
                <a:spcPct val="100000"/>
              </a:lnSpc>
              <a:spcBef>
                <a:spcPts val="0"/>
              </a:spcBef>
              <a:spcAft>
                <a:spcPts val="0"/>
              </a:spcAft>
              <a:buClr>
                <a:srgbClr val="000000"/>
              </a:buClr>
              <a:buFont typeface="Arial"/>
              <a:buNone/>
              <a:defRPr sz="1440" b="0" i="0" u="none" strike="noStrike" cap="none" baseline="0">
                <a:solidFill>
                  <a:srgbClr val="000000"/>
                </a:solidFill>
                <a:latin typeface="Arial"/>
                <a:ea typeface="Arial"/>
                <a:cs typeface="Arial"/>
                <a:sym typeface="Arial"/>
              </a:defRPr>
            </a:lvl1pPr>
            <a:lvl2pPr marL="457164" marR="0" indent="0" algn="l" rtl="0">
              <a:lnSpc>
                <a:spcPct val="100000"/>
              </a:lnSpc>
              <a:spcBef>
                <a:spcPts val="0"/>
              </a:spcBef>
              <a:spcAft>
                <a:spcPts val="0"/>
              </a:spcAft>
              <a:buClr>
                <a:srgbClr val="000000"/>
              </a:buClr>
              <a:buFont typeface="Arial"/>
              <a:buNone/>
              <a:defRPr sz="1440" b="0" i="0" u="none" strike="noStrike" cap="none" baseline="0">
                <a:solidFill>
                  <a:srgbClr val="000000"/>
                </a:solidFill>
                <a:latin typeface="Arial"/>
                <a:ea typeface="Arial"/>
                <a:cs typeface="Arial"/>
                <a:sym typeface="Arial"/>
              </a:defRPr>
            </a:lvl2pPr>
            <a:lvl3pPr marL="914328" marR="0" indent="0" algn="l" rtl="0">
              <a:lnSpc>
                <a:spcPct val="100000"/>
              </a:lnSpc>
              <a:spcBef>
                <a:spcPts val="0"/>
              </a:spcBef>
              <a:spcAft>
                <a:spcPts val="0"/>
              </a:spcAft>
              <a:buClr>
                <a:srgbClr val="000000"/>
              </a:buClr>
              <a:buFont typeface="Arial"/>
              <a:buNone/>
              <a:defRPr sz="1440" b="0" i="0" u="none" strike="noStrike" cap="none" baseline="0">
                <a:solidFill>
                  <a:srgbClr val="000000"/>
                </a:solidFill>
                <a:latin typeface="Arial"/>
                <a:ea typeface="Arial"/>
                <a:cs typeface="Arial"/>
                <a:sym typeface="Arial"/>
              </a:defRPr>
            </a:lvl3pPr>
            <a:lvl4pPr marL="1371490" marR="0" indent="0" algn="l" rtl="0">
              <a:lnSpc>
                <a:spcPct val="100000"/>
              </a:lnSpc>
              <a:spcBef>
                <a:spcPts val="0"/>
              </a:spcBef>
              <a:spcAft>
                <a:spcPts val="0"/>
              </a:spcAft>
              <a:buClr>
                <a:srgbClr val="000000"/>
              </a:buClr>
              <a:buFont typeface="Arial"/>
              <a:buNone/>
              <a:defRPr sz="1440" b="0" i="0" u="none" strike="noStrike" cap="none" baseline="0">
                <a:solidFill>
                  <a:srgbClr val="000000"/>
                </a:solidFill>
                <a:latin typeface="Arial"/>
                <a:ea typeface="Arial"/>
                <a:cs typeface="Arial"/>
                <a:sym typeface="Arial"/>
              </a:defRPr>
            </a:lvl4pPr>
            <a:lvl5pPr marL="1828654" marR="0" indent="0" algn="l" rtl="0">
              <a:lnSpc>
                <a:spcPct val="100000"/>
              </a:lnSpc>
              <a:spcBef>
                <a:spcPts val="0"/>
              </a:spcBef>
              <a:spcAft>
                <a:spcPts val="0"/>
              </a:spcAft>
              <a:buClr>
                <a:srgbClr val="000000"/>
              </a:buClr>
              <a:buFont typeface="Arial"/>
              <a:buNone/>
              <a:defRPr sz="1440" b="0" i="0" u="none" strike="noStrike" cap="none" baseline="0">
                <a:solidFill>
                  <a:srgbClr val="000000"/>
                </a:solidFill>
                <a:latin typeface="Arial"/>
                <a:ea typeface="Arial"/>
                <a:cs typeface="Arial"/>
                <a:sym typeface="Arial"/>
              </a:defRPr>
            </a:lvl5pPr>
            <a:lvl6pPr marL="2285818" marR="0" indent="0" algn="l" rtl="0">
              <a:lnSpc>
                <a:spcPct val="100000"/>
              </a:lnSpc>
              <a:spcBef>
                <a:spcPts val="0"/>
              </a:spcBef>
              <a:spcAft>
                <a:spcPts val="0"/>
              </a:spcAft>
              <a:buClr>
                <a:srgbClr val="000000"/>
              </a:buClr>
              <a:buFont typeface="Arial"/>
              <a:buNone/>
              <a:defRPr sz="1440" b="0" i="0" u="none" strike="noStrike" cap="none" baseline="0">
                <a:solidFill>
                  <a:srgbClr val="000000"/>
                </a:solidFill>
                <a:latin typeface="Arial"/>
                <a:ea typeface="Arial"/>
                <a:cs typeface="Arial"/>
                <a:sym typeface="Arial"/>
              </a:defRPr>
            </a:lvl6pPr>
            <a:lvl7pPr marL="2742982" marR="0" indent="0" algn="l" rtl="0">
              <a:lnSpc>
                <a:spcPct val="100000"/>
              </a:lnSpc>
              <a:spcBef>
                <a:spcPts val="0"/>
              </a:spcBef>
              <a:spcAft>
                <a:spcPts val="0"/>
              </a:spcAft>
              <a:buClr>
                <a:srgbClr val="000000"/>
              </a:buClr>
              <a:buFont typeface="Arial"/>
              <a:buNone/>
              <a:defRPr sz="1440" b="0" i="0" u="none" strike="noStrike" cap="none" baseline="0">
                <a:solidFill>
                  <a:srgbClr val="000000"/>
                </a:solidFill>
                <a:latin typeface="Arial"/>
                <a:ea typeface="Arial"/>
                <a:cs typeface="Arial"/>
                <a:sym typeface="Arial"/>
              </a:defRPr>
            </a:lvl7pPr>
            <a:lvl8pPr marL="3200144" marR="0" indent="0" algn="l" rtl="0">
              <a:lnSpc>
                <a:spcPct val="100000"/>
              </a:lnSpc>
              <a:spcBef>
                <a:spcPts val="0"/>
              </a:spcBef>
              <a:spcAft>
                <a:spcPts val="0"/>
              </a:spcAft>
              <a:buClr>
                <a:srgbClr val="000000"/>
              </a:buClr>
              <a:buFont typeface="Arial"/>
              <a:buNone/>
              <a:defRPr sz="1440" b="0" i="0" u="none" strike="noStrike" cap="none" baseline="0">
                <a:solidFill>
                  <a:srgbClr val="000000"/>
                </a:solidFill>
                <a:latin typeface="Arial"/>
                <a:ea typeface="Arial"/>
                <a:cs typeface="Arial"/>
                <a:sym typeface="Arial"/>
              </a:defRPr>
            </a:lvl8pPr>
            <a:lvl9pPr marL="3657307" marR="0" indent="0" algn="l" rtl="0">
              <a:lnSpc>
                <a:spcPct val="100000"/>
              </a:lnSpc>
              <a:spcBef>
                <a:spcPts val="0"/>
              </a:spcBef>
              <a:spcAft>
                <a:spcPts val="0"/>
              </a:spcAft>
              <a:buClr>
                <a:srgbClr val="000000"/>
              </a:buClr>
              <a:buFont typeface="Arial"/>
              <a:buNone/>
              <a:defRPr sz="1440" b="0" i="0" u="none" strike="noStrike" cap="none" baseline="0">
                <a:solidFill>
                  <a:srgbClr val="000000"/>
                </a:solidFill>
                <a:latin typeface="Arial"/>
                <a:ea typeface="Arial"/>
                <a:cs typeface="Arial"/>
                <a:sym typeface="Arial"/>
              </a:defRPr>
            </a:lvl9pPr>
          </a:lstStyle>
          <a:p>
            <a:endParaRPr/>
          </a:p>
        </p:txBody>
      </p:sp>
      <p:sp>
        <p:nvSpPr>
          <p:cNvPr id="16" name="Shape 16"/>
          <p:cNvSpPr txBox="1">
            <a:spLocks noGrp="1"/>
          </p:cNvSpPr>
          <p:nvPr>
            <p:ph type="ftr" idx="11"/>
          </p:nvPr>
        </p:nvSpPr>
        <p:spPr>
          <a:xfrm>
            <a:off x="3028950" y="6356354"/>
            <a:ext cx="3086098" cy="365099"/>
          </a:xfrm>
          <a:prstGeom prst="rect">
            <a:avLst/>
          </a:prstGeom>
          <a:noFill/>
          <a:ln>
            <a:noFill/>
          </a:ln>
        </p:spPr>
        <p:txBody>
          <a:bodyPr lIns="76181" tIns="76181" rIns="76181" bIns="76181" anchor="ctr" anchorCtr="0"/>
          <a:lstStyle>
            <a:lvl1pPr marL="0" marR="0" indent="0" algn="ctr" rtl="0">
              <a:lnSpc>
                <a:spcPct val="100000"/>
              </a:lnSpc>
              <a:spcBef>
                <a:spcPts val="0"/>
              </a:spcBef>
              <a:spcAft>
                <a:spcPts val="0"/>
              </a:spcAft>
              <a:buClr>
                <a:srgbClr val="000000"/>
              </a:buClr>
              <a:buFont typeface="Arial"/>
              <a:buNone/>
              <a:defRPr sz="1440" b="0" i="0" u="none" strike="noStrike" cap="none" baseline="0">
                <a:solidFill>
                  <a:srgbClr val="000000"/>
                </a:solidFill>
                <a:latin typeface="Arial"/>
                <a:ea typeface="Arial"/>
                <a:cs typeface="Arial"/>
                <a:sym typeface="Arial"/>
              </a:defRPr>
            </a:lvl1pPr>
            <a:lvl2pPr marL="457164" marR="0" indent="0" algn="l" rtl="0">
              <a:lnSpc>
                <a:spcPct val="100000"/>
              </a:lnSpc>
              <a:spcBef>
                <a:spcPts val="0"/>
              </a:spcBef>
              <a:spcAft>
                <a:spcPts val="0"/>
              </a:spcAft>
              <a:buClr>
                <a:srgbClr val="000000"/>
              </a:buClr>
              <a:buFont typeface="Arial"/>
              <a:buNone/>
              <a:defRPr sz="1440" b="0" i="0" u="none" strike="noStrike" cap="none" baseline="0">
                <a:solidFill>
                  <a:srgbClr val="000000"/>
                </a:solidFill>
                <a:latin typeface="Arial"/>
                <a:ea typeface="Arial"/>
                <a:cs typeface="Arial"/>
                <a:sym typeface="Arial"/>
              </a:defRPr>
            </a:lvl2pPr>
            <a:lvl3pPr marL="914328" marR="0" indent="0" algn="l" rtl="0">
              <a:lnSpc>
                <a:spcPct val="100000"/>
              </a:lnSpc>
              <a:spcBef>
                <a:spcPts val="0"/>
              </a:spcBef>
              <a:spcAft>
                <a:spcPts val="0"/>
              </a:spcAft>
              <a:buClr>
                <a:srgbClr val="000000"/>
              </a:buClr>
              <a:buFont typeface="Arial"/>
              <a:buNone/>
              <a:defRPr sz="1440" b="0" i="0" u="none" strike="noStrike" cap="none" baseline="0">
                <a:solidFill>
                  <a:srgbClr val="000000"/>
                </a:solidFill>
                <a:latin typeface="Arial"/>
                <a:ea typeface="Arial"/>
                <a:cs typeface="Arial"/>
                <a:sym typeface="Arial"/>
              </a:defRPr>
            </a:lvl3pPr>
            <a:lvl4pPr marL="1371490" marR="0" indent="0" algn="l" rtl="0">
              <a:lnSpc>
                <a:spcPct val="100000"/>
              </a:lnSpc>
              <a:spcBef>
                <a:spcPts val="0"/>
              </a:spcBef>
              <a:spcAft>
                <a:spcPts val="0"/>
              </a:spcAft>
              <a:buClr>
                <a:srgbClr val="000000"/>
              </a:buClr>
              <a:buFont typeface="Arial"/>
              <a:buNone/>
              <a:defRPr sz="1440" b="0" i="0" u="none" strike="noStrike" cap="none" baseline="0">
                <a:solidFill>
                  <a:srgbClr val="000000"/>
                </a:solidFill>
                <a:latin typeface="Arial"/>
                <a:ea typeface="Arial"/>
                <a:cs typeface="Arial"/>
                <a:sym typeface="Arial"/>
              </a:defRPr>
            </a:lvl4pPr>
            <a:lvl5pPr marL="1828654" marR="0" indent="0" algn="l" rtl="0">
              <a:lnSpc>
                <a:spcPct val="100000"/>
              </a:lnSpc>
              <a:spcBef>
                <a:spcPts val="0"/>
              </a:spcBef>
              <a:spcAft>
                <a:spcPts val="0"/>
              </a:spcAft>
              <a:buClr>
                <a:srgbClr val="000000"/>
              </a:buClr>
              <a:buFont typeface="Arial"/>
              <a:buNone/>
              <a:defRPr sz="1440" b="0" i="0" u="none" strike="noStrike" cap="none" baseline="0">
                <a:solidFill>
                  <a:srgbClr val="000000"/>
                </a:solidFill>
                <a:latin typeface="Arial"/>
                <a:ea typeface="Arial"/>
                <a:cs typeface="Arial"/>
                <a:sym typeface="Arial"/>
              </a:defRPr>
            </a:lvl5pPr>
            <a:lvl6pPr marL="2285818" marR="0" indent="0" algn="l" rtl="0">
              <a:lnSpc>
                <a:spcPct val="100000"/>
              </a:lnSpc>
              <a:spcBef>
                <a:spcPts val="0"/>
              </a:spcBef>
              <a:spcAft>
                <a:spcPts val="0"/>
              </a:spcAft>
              <a:buClr>
                <a:srgbClr val="000000"/>
              </a:buClr>
              <a:buFont typeface="Arial"/>
              <a:buNone/>
              <a:defRPr sz="1440" b="0" i="0" u="none" strike="noStrike" cap="none" baseline="0">
                <a:solidFill>
                  <a:srgbClr val="000000"/>
                </a:solidFill>
                <a:latin typeface="Arial"/>
                <a:ea typeface="Arial"/>
                <a:cs typeface="Arial"/>
                <a:sym typeface="Arial"/>
              </a:defRPr>
            </a:lvl6pPr>
            <a:lvl7pPr marL="2742982" marR="0" indent="0" algn="l" rtl="0">
              <a:lnSpc>
                <a:spcPct val="100000"/>
              </a:lnSpc>
              <a:spcBef>
                <a:spcPts val="0"/>
              </a:spcBef>
              <a:spcAft>
                <a:spcPts val="0"/>
              </a:spcAft>
              <a:buClr>
                <a:srgbClr val="000000"/>
              </a:buClr>
              <a:buFont typeface="Arial"/>
              <a:buNone/>
              <a:defRPr sz="1440" b="0" i="0" u="none" strike="noStrike" cap="none" baseline="0">
                <a:solidFill>
                  <a:srgbClr val="000000"/>
                </a:solidFill>
                <a:latin typeface="Arial"/>
                <a:ea typeface="Arial"/>
                <a:cs typeface="Arial"/>
                <a:sym typeface="Arial"/>
              </a:defRPr>
            </a:lvl7pPr>
            <a:lvl8pPr marL="3200144" marR="0" indent="0" algn="l" rtl="0">
              <a:lnSpc>
                <a:spcPct val="100000"/>
              </a:lnSpc>
              <a:spcBef>
                <a:spcPts val="0"/>
              </a:spcBef>
              <a:spcAft>
                <a:spcPts val="0"/>
              </a:spcAft>
              <a:buClr>
                <a:srgbClr val="000000"/>
              </a:buClr>
              <a:buFont typeface="Arial"/>
              <a:buNone/>
              <a:defRPr sz="1440" b="0" i="0" u="none" strike="noStrike" cap="none" baseline="0">
                <a:solidFill>
                  <a:srgbClr val="000000"/>
                </a:solidFill>
                <a:latin typeface="Arial"/>
                <a:ea typeface="Arial"/>
                <a:cs typeface="Arial"/>
                <a:sym typeface="Arial"/>
              </a:defRPr>
            </a:lvl8pPr>
            <a:lvl9pPr marL="3657307" marR="0" indent="0" algn="l" rtl="0">
              <a:lnSpc>
                <a:spcPct val="100000"/>
              </a:lnSpc>
              <a:spcBef>
                <a:spcPts val="0"/>
              </a:spcBef>
              <a:spcAft>
                <a:spcPts val="0"/>
              </a:spcAft>
              <a:buClr>
                <a:srgbClr val="000000"/>
              </a:buClr>
              <a:buFont typeface="Arial"/>
              <a:buNone/>
              <a:defRPr sz="1440" b="0" i="0" u="none" strike="noStrike" cap="none" baseline="0">
                <a:solidFill>
                  <a:srgbClr val="000000"/>
                </a:solidFill>
                <a:latin typeface="Arial"/>
                <a:ea typeface="Arial"/>
                <a:cs typeface="Arial"/>
                <a:sym typeface="Arial"/>
              </a:defRPr>
            </a:lvl9pPr>
          </a:lstStyle>
          <a:p>
            <a:endParaRPr/>
          </a:p>
        </p:txBody>
      </p:sp>
      <p:sp>
        <p:nvSpPr>
          <p:cNvPr id="17" name="Shape 17"/>
          <p:cNvSpPr txBox="1">
            <a:spLocks noGrp="1"/>
          </p:cNvSpPr>
          <p:nvPr>
            <p:ph type="sldNum" idx="12"/>
          </p:nvPr>
        </p:nvSpPr>
        <p:spPr>
          <a:xfrm>
            <a:off x="6457950" y="6356354"/>
            <a:ext cx="2057400" cy="365099"/>
          </a:xfrm>
          <a:prstGeom prst="rect">
            <a:avLst/>
          </a:prstGeom>
          <a:noFill/>
          <a:ln>
            <a:noFill/>
          </a:ln>
        </p:spPr>
        <p:txBody>
          <a:bodyPr lIns="76181" tIns="76181" rIns="76181" bIns="76181" anchor="ctr" anchorCtr="0">
            <a:noAutofit/>
          </a:bodyPr>
          <a:lstStyle/>
          <a:p>
            <a:pPr algn="r">
              <a:buClr>
                <a:srgbClr val="000000"/>
              </a:buClr>
            </a:pPr>
            <a:endParaRPr lang="ru-RU"/>
          </a:p>
        </p:txBody>
      </p:sp>
    </p:spTree>
    <p:extLst>
      <p:ext uri="{BB962C8B-B14F-4D97-AF65-F5344CB8AC3E}">
        <p14:creationId xmlns:p14="http://schemas.microsoft.com/office/powerpoint/2010/main" val="35654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66318779-5BF9-4C15-B099-7B3D1FB62779}" type="datetimeFigureOut">
              <a:rPr lang="ru-RU" smtClean="0"/>
              <a:t>07.02.2025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8254B5E-6980-4D28-B838-60A1DE059411}" type="slidenum">
              <a:rPr lang="ru-RU" smtClean="0"/>
              <a:t>‹#›</a:t>
            </a:fld>
            <a:endParaRPr lang="ru-RU"/>
          </a:p>
        </p:txBody>
      </p:sp>
    </p:spTree>
    <p:extLst>
      <p:ext uri="{BB962C8B-B14F-4D97-AF65-F5344CB8AC3E}">
        <p14:creationId xmlns:p14="http://schemas.microsoft.com/office/powerpoint/2010/main" val="3733119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4" y="4406901"/>
            <a:ext cx="7772400" cy="1362076"/>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4" y="2906713"/>
            <a:ext cx="7772400" cy="1500187"/>
          </a:xfrm>
        </p:spPr>
        <p:txBody>
          <a:bodyPr anchor="b"/>
          <a:lstStyle>
            <a:lvl1pPr marL="0" indent="0">
              <a:buNone/>
              <a:defRPr sz="2000">
                <a:solidFill>
                  <a:schemeClr val="tx1">
                    <a:tint val="75000"/>
                  </a:schemeClr>
                </a:solidFill>
              </a:defRPr>
            </a:lvl1pPr>
            <a:lvl2pPr marL="457182" indent="0">
              <a:buNone/>
              <a:defRPr sz="1800">
                <a:solidFill>
                  <a:schemeClr val="tx1">
                    <a:tint val="75000"/>
                  </a:schemeClr>
                </a:solidFill>
              </a:defRPr>
            </a:lvl2pPr>
            <a:lvl3pPr marL="914364" indent="0">
              <a:buNone/>
              <a:defRPr sz="1600">
                <a:solidFill>
                  <a:schemeClr val="tx1">
                    <a:tint val="75000"/>
                  </a:schemeClr>
                </a:solidFill>
              </a:defRPr>
            </a:lvl3pPr>
            <a:lvl4pPr marL="1371545" indent="0">
              <a:buNone/>
              <a:defRPr sz="1400">
                <a:solidFill>
                  <a:schemeClr val="tx1">
                    <a:tint val="75000"/>
                  </a:schemeClr>
                </a:solidFill>
              </a:defRPr>
            </a:lvl4pPr>
            <a:lvl5pPr marL="1828727" indent="0">
              <a:buNone/>
              <a:defRPr sz="1400">
                <a:solidFill>
                  <a:schemeClr val="tx1">
                    <a:tint val="75000"/>
                  </a:schemeClr>
                </a:solidFill>
              </a:defRPr>
            </a:lvl5pPr>
            <a:lvl6pPr marL="2285909" indent="0">
              <a:buNone/>
              <a:defRPr sz="1400">
                <a:solidFill>
                  <a:schemeClr val="tx1">
                    <a:tint val="75000"/>
                  </a:schemeClr>
                </a:solidFill>
              </a:defRPr>
            </a:lvl6pPr>
            <a:lvl7pPr marL="2743091" indent="0">
              <a:buNone/>
              <a:defRPr sz="1400">
                <a:solidFill>
                  <a:schemeClr val="tx1">
                    <a:tint val="75000"/>
                  </a:schemeClr>
                </a:solidFill>
              </a:defRPr>
            </a:lvl7pPr>
            <a:lvl8pPr marL="3200272" indent="0">
              <a:buNone/>
              <a:defRPr sz="1400">
                <a:solidFill>
                  <a:schemeClr val="tx1">
                    <a:tint val="75000"/>
                  </a:schemeClr>
                </a:solidFill>
              </a:defRPr>
            </a:lvl8pPr>
            <a:lvl9pPr marL="3657454"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66318779-5BF9-4C15-B099-7B3D1FB62779}" type="datetimeFigureOut">
              <a:rPr lang="ru-RU" smtClean="0"/>
              <a:t>07.02.2025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8254B5E-6980-4D28-B838-60A1DE059411}" type="slidenum">
              <a:rPr lang="ru-RU" smtClean="0"/>
              <a:t>‹#›</a:t>
            </a:fld>
            <a:endParaRPr lang="ru-RU"/>
          </a:p>
        </p:txBody>
      </p:sp>
    </p:spTree>
    <p:extLst>
      <p:ext uri="{BB962C8B-B14F-4D97-AF65-F5344CB8AC3E}">
        <p14:creationId xmlns:p14="http://schemas.microsoft.com/office/powerpoint/2010/main" val="3689749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66318779-5BF9-4C15-B099-7B3D1FB62779}" type="datetimeFigureOut">
              <a:rPr lang="ru-RU" smtClean="0"/>
              <a:t>07.02.2025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8254B5E-6980-4D28-B838-60A1DE059411}" type="slidenum">
              <a:rPr lang="ru-RU" smtClean="0"/>
              <a:t>‹#›</a:t>
            </a:fld>
            <a:endParaRPr lang="ru-RU"/>
          </a:p>
        </p:txBody>
      </p:sp>
    </p:spTree>
    <p:extLst>
      <p:ext uri="{BB962C8B-B14F-4D97-AF65-F5344CB8AC3E}">
        <p14:creationId xmlns:p14="http://schemas.microsoft.com/office/powerpoint/2010/main" val="1856567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4"/>
            <a:ext cx="4040188" cy="639762"/>
          </a:xfrm>
        </p:spPr>
        <p:txBody>
          <a:bodyPr anchor="b"/>
          <a:lstStyle>
            <a:lvl1pPr marL="0" indent="0">
              <a:buNone/>
              <a:defRPr sz="2400" b="1"/>
            </a:lvl1pPr>
            <a:lvl2pPr marL="457182" indent="0">
              <a:buNone/>
              <a:defRPr sz="2000" b="1"/>
            </a:lvl2pPr>
            <a:lvl3pPr marL="914364" indent="0">
              <a:buNone/>
              <a:defRPr sz="1800" b="1"/>
            </a:lvl3pPr>
            <a:lvl4pPr marL="1371545" indent="0">
              <a:buNone/>
              <a:defRPr sz="1600" b="1"/>
            </a:lvl4pPr>
            <a:lvl5pPr marL="1828727" indent="0">
              <a:buNone/>
              <a:defRPr sz="1600" b="1"/>
            </a:lvl5pPr>
            <a:lvl6pPr marL="2285909" indent="0">
              <a:buNone/>
              <a:defRPr sz="1600" b="1"/>
            </a:lvl6pPr>
            <a:lvl7pPr marL="2743091" indent="0">
              <a:buNone/>
              <a:defRPr sz="1600" b="1"/>
            </a:lvl7pPr>
            <a:lvl8pPr marL="3200272" indent="0">
              <a:buNone/>
              <a:defRPr sz="1600" b="1"/>
            </a:lvl8pPr>
            <a:lvl9pPr marL="3657454" indent="0">
              <a:buNone/>
              <a:defRPr sz="1600" b="1"/>
            </a:lvl9pPr>
          </a:lstStyle>
          <a:p>
            <a:pPr lvl="0"/>
            <a:r>
              <a:rPr lang="ru-RU"/>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6" y="1535114"/>
            <a:ext cx="4041775" cy="639762"/>
          </a:xfrm>
        </p:spPr>
        <p:txBody>
          <a:bodyPr anchor="b"/>
          <a:lstStyle>
            <a:lvl1pPr marL="0" indent="0">
              <a:buNone/>
              <a:defRPr sz="2400" b="1"/>
            </a:lvl1pPr>
            <a:lvl2pPr marL="457182" indent="0">
              <a:buNone/>
              <a:defRPr sz="2000" b="1"/>
            </a:lvl2pPr>
            <a:lvl3pPr marL="914364" indent="0">
              <a:buNone/>
              <a:defRPr sz="1800" b="1"/>
            </a:lvl3pPr>
            <a:lvl4pPr marL="1371545" indent="0">
              <a:buNone/>
              <a:defRPr sz="1600" b="1"/>
            </a:lvl4pPr>
            <a:lvl5pPr marL="1828727" indent="0">
              <a:buNone/>
              <a:defRPr sz="1600" b="1"/>
            </a:lvl5pPr>
            <a:lvl6pPr marL="2285909" indent="0">
              <a:buNone/>
              <a:defRPr sz="1600" b="1"/>
            </a:lvl6pPr>
            <a:lvl7pPr marL="2743091" indent="0">
              <a:buNone/>
              <a:defRPr sz="1600" b="1"/>
            </a:lvl7pPr>
            <a:lvl8pPr marL="3200272" indent="0">
              <a:buNone/>
              <a:defRPr sz="1600" b="1"/>
            </a:lvl8pPr>
            <a:lvl9pPr marL="3657454" indent="0">
              <a:buNone/>
              <a:defRPr sz="1600" b="1"/>
            </a:lvl9pPr>
          </a:lstStyle>
          <a:p>
            <a:pPr lvl="0"/>
            <a:r>
              <a:rPr lang="ru-RU"/>
              <a:t>Образец текста</a:t>
            </a:r>
          </a:p>
        </p:txBody>
      </p:sp>
      <p:sp>
        <p:nvSpPr>
          <p:cNvPr id="6" name="Объект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66318779-5BF9-4C15-B099-7B3D1FB62779}" type="datetimeFigureOut">
              <a:rPr lang="ru-RU" smtClean="0"/>
              <a:t>07.02.2025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8254B5E-6980-4D28-B838-60A1DE059411}" type="slidenum">
              <a:rPr lang="ru-RU" smtClean="0"/>
              <a:t>‹#›</a:t>
            </a:fld>
            <a:endParaRPr lang="ru-RU"/>
          </a:p>
        </p:txBody>
      </p:sp>
    </p:spTree>
    <p:extLst>
      <p:ext uri="{BB962C8B-B14F-4D97-AF65-F5344CB8AC3E}">
        <p14:creationId xmlns:p14="http://schemas.microsoft.com/office/powerpoint/2010/main" val="2181741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66318779-5BF9-4C15-B099-7B3D1FB62779}" type="datetimeFigureOut">
              <a:rPr lang="ru-RU" smtClean="0"/>
              <a:t>07.02.2025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8254B5E-6980-4D28-B838-60A1DE059411}" type="slidenum">
              <a:rPr lang="ru-RU" smtClean="0"/>
              <a:t>‹#›</a:t>
            </a:fld>
            <a:endParaRPr lang="ru-RU"/>
          </a:p>
        </p:txBody>
      </p:sp>
    </p:spTree>
    <p:extLst>
      <p:ext uri="{BB962C8B-B14F-4D97-AF65-F5344CB8AC3E}">
        <p14:creationId xmlns:p14="http://schemas.microsoft.com/office/powerpoint/2010/main" val="2857190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6318779-5BF9-4C15-B099-7B3D1FB62779}" type="datetimeFigureOut">
              <a:rPr lang="ru-RU" smtClean="0"/>
              <a:t>07.02.2025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8254B5E-6980-4D28-B838-60A1DE059411}" type="slidenum">
              <a:rPr lang="ru-RU" smtClean="0"/>
              <a:t>‹#›</a:t>
            </a:fld>
            <a:endParaRPr lang="ru-RU"/>
          </a:p>
        </p:txBody>
      </p:sp>
    </p:spTree>
    <p:extLst>
      <p:ext uri="{BB962C8B-B14F-4D97-AF65-F5344CB8AC3E}">
        <p14:creationId xmlns:p14="http://schemas.microsoft.com/office/powerpoint/2010/main" val="30373417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1"/>
            <a:ext cx="3008314"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1"/>
            <a:ext cx="3008314" cy="4691063"/>
          </a:xfrm>
        </p:spPr>
        <p:txBody>
          <a:bodyPr/>
          <a:lstStyle>
            <a:lvl1pPr marL="0" indent="0">
              <a:buNone/>
              <a:defRPr sz="1400"/>
            </a:lvl1pPr>
            <a:lvl2pPr marL="457182" indent="0">
              <a:buNone/>
              <a:defRPr sz="1200"/>
            </a:lvl2pPr>
            <a:lvl3pPr marL="914364" indent="0">
              <a:buNone/>
              <a:defRPr sz="1000"/>
            </a:lvl3pPr>
            <a:lvl4pPr marL="1371545" indent="0">
              <a:buNone/>
              <a:defRPr sz="800"/>
            </a:lvl4pPr>
            <a:lvl5pPr marL="1828727" indent="0">
              <a:buNone/>
              <a:defRPr sz="800"/>
            </a:lvl5pPr>
            <a:lvl6pPr marL="2285909" indent="0">
              <a:buNone/>
              <a:defRPr sz="800"/>
            </a:lvl6pPr>
            <a:lvl7pPr marL="2743091" indent="0">
              <a:buNone/>
              <a:defRPr sz="800"/>
            </a:lvl7pPr>
            <a:lvl8pPr marL="3200272" indent="0">
              <a:buNone/>
              <a:defRPr sz="800"/>
            </a:lvl8pPr>
            <a:lvl9pPr marL="3657454" indent="0">
              <a:buNone/>
              <a:defRPr sz="800"/>
            </a:lvl9pPr>
          </a:lstStyle>
          <a:p>
            <a:pPr lvl="0"/>
            <a:r>
              <a:rPr lang="ru-RU"/>
              <a:t>Образец текста</a:t>
            </a:r>
          </a:p>
        </p:txBody>
      </p:sp>
      <p:sp>
        <p:nvSpPr>
          <p:cNvPr id="5" name="Дата 4"/>
          <p:cNvSpPr>
            <a:spLocks noGrp="1"/>
          </p:cNvSpPr>
          <p:nvPr>
            <p:ph type="dt" sz="half" idx="10"/>
          </p:nvPr>
        </p:nvSpPr>
        <p:spPr/>
        <p:txBody>
          <a:bodyPr/>
          <a:lstStyle/>
          <a:p>
            <a:fld id="{66318779-5BF9-4C15-B099-7B3D1FB62779}" type="datetimeFigureOut">
              <a:rPr lang="ru-RU" smtClean="0"/>
              <a:t>07.02.2025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8254B5E-6980-4D28-B838-60A1DE059411}" type="slidenum">
              <a:rPr lang="ru-RU" smtClean="0"/>
              <a:t>‹#›</a:t>
            </a:fld>
            <a:endParaRPr lang="ru-RU"/>
          </a:p>
        </p:txBody>
      </p:sp>
    </p:spTree>
    <p:extLst>
      <p:ext uri="{BB962C8B-B14F-4D97-AF65-F5344CB8AC3E}">
        <p14:creationId xmlns:p14="http://schemas.microsoft.com/office/powerpoint/2010/main" val="729088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182" indent="0">
              <a:buNone/>
              <a:defRPr sz="2800"/>
            </a:lvl2pPr>
            <a:lvl3pPr marL="914364" indent="0">
              <a:buNone/>
              <a:defRPr sz="2400"/>
            </a:lvl3pPr>
            <a:lvl4pPr marL="1371545" indent="0">
              <a:buNone/>
              <a:defRPr sz="2000"/>
            </a:lvl4pPr>
            <a:lvl5pPr marL="1828727" indent="0">
              <a:buNone/>
              <a:defRPr sz="2000"/>
            </a:lvl5pPr>
            <a:lvl6pPr marL="2285909" indent="0">
              <a:buNone/>
              <a:defRPr sz="2000"/>
            </a:lvl6pPr>
            <a:lvl7pPr marL="2743091" indent="0">
              <a:buNone/>
              <a:defRPr sz="2000"/>
            </a:lvl7pPr>
            <a:lvl8pPr marL="3200272" indent="0">
              <a:buNone/>
              <a:defRPr sz="2000"/>
            </a:lvl8pPr>
            <a:lvl9pPr marL="3657454"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182" indent="0">
              <a:buNone/>
              <a:defRPr sz="1200"/>
            </a:lvl2pPr>
            <a:lvl3pPr marL="914364" indent="0">
              <a:buNone/>
              <a:defRPr sz="1000"/>
            </a:lvl3pPr>
            <a:lvl4pPr marL="1371545" indent="0">
              <a:buNone/>
              <a:defRPr sz="800"/>
            </a:lvl4pPr>
            <a:lvl5pPr marL="1828727" indent="0">
              <a:buNone/>
              <a:defRPr sz="800"/>
            </a:lvl5pPr>
            <a:lvl6pPr marL="2285909" indent="0">
              <a:buNone/>
              <a:defRPr sz="800"/>
            </a:lvl6pPr>
            <a:lvl7pPr marL="2743091" indent="0">
              <a:buNone/>
              <a:defRPr sz="800"/>
            </a:lvl7pPr>
            <a:lvl8pPr marL="3200272" indent="0">
              <a:buNone/>
              <a:defRPr sz="800"/>
            </a:lvl8pPr>
            <a:lvl9pPr marL="3657454" indent="0">
              <a:buNone/>
              <a:defRPr sz="800"/>
            </a:lvl9pPr>
          </a:lstStyle>
          <a:p>
            <a:pPr lvl="0"/>
            <a:r>
              <a:rPr lang="ru-RU"/>
              <a:t>Образец текста</a:t>
            </a:r>
          </a:p>
        </p:txBody>
      </p:sp>
      <p:sp>
        <p:nvSpPr>
          <p:cNvPr id="5" name="Дата 4"/>
          <p:cNvSpPr>
            <a:spLocks noGrp="1"/>
          </p:cNvSpPr>
          <p:nvPr>
            <p:ph type="dt" sz="half" idx="10"/>
          </p:nvPr>
        </p:nvSpPr>
        <p:spPr/>
        <p:txBody>
          <a:bodyPr/>
          <a:lstStyle/>
          <a:p>
            <a:fld id="{66318779-5BF9-4C15-B099-7B3D1FB62779}" type="datetimeFigureOut">
              <a:rPr lang="ru-RU" smtClean="0"/>
              <a:t>07.02.2025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8254B5E-6980-4D28-B838-60A1DE059411}" type="slidenum">
              <a:rPr lang="ru-RU" smtClean="0"/>
              <a:t>‹#›</a:t>
            </a:fld>
            <a:endParaRPr lang="ru-RU"/>
          </a:p>
        </p:txBody>
      </p:sp>
    </p:spTree>
    <p:extLst>
      <p:ext uri="{BB962C8B-B14F-4D97-AF65-F5344CB8AC3E}">
        <p14:creationId xmlns:p14="http://schemas.microsoft.com/office/powerpoint/2010/main" val="3162177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36" tIns="45718" rIns="91436" bIns="45718"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36" tIns="45718" rIns="91436" bIns="45718"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2"/>
            <a:ext cx="2133600" cy="365125"/>
          </a:xfrm>
          <a:prstGeom prst="rect">
            <a:avLst/>
          </a:prstGeom>
        </p:spPr>
        <p:txBody>
          <a:bodyPr vert="horz" lIns="91436" tIns="45718" rIns="91436" bIns="45718" rtlCol="0" anchor="ctr"/>
          <a:lstStyle>
            <a:lvl1pPr algn="l">
              <a:defRPr sz="1200">
                <a:solidFill>
                  <a:schemeClr val="tx1">
                    <a:tint val="75000"/>
                  </a:schemeClr>
                </a:solidFill>
              </a:defRPr>
            </a:lvl1pPr>
          </a:lstStyle>
          <a:p>
            <a:fld id="{66318779-5BF9-4C15-B099-7B3D1FB62779}" type="datetimeFigureOut">
              <a:rPr lang="ru-RU" smtClean="0"/>
              <a:t>07.02.2025</a:t>
            </a:fld>
            <a:endParaRPr lang="ru-RU"/>
          </a:p>
        </p:txBody>
      </p:sp>
      <p:sp>
        <p:nvSpPr>
          <p:cNvPr id="5" name="Нижний колонтитул 4"/>
          <p:cNvSpPr>
            <a:spLocks noGrp="1"/>
          </p:cNvSpPr>
          <p:nvPr>
            <p:ph type="ftr" sz="quarter" idx="3"/>
          </p:nvPr>
        </p:nvSpPr>
        <p:spPr>
          <a:xfrm>
            <a:off x="3124200" y="6356352"/>
            <a:ext cx="2895600" cy="365125"/>
          </a:xfrm>
          <a:prstGeom prst="rect">
            <a:avLst/>
          </a:prstGeom>
        </p:spPr>
        <p:txBody>
          <a:bodyPr vert="horz" lIns="91436" tIns="45718" rIns="91436" bIns="45718"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2"/>
            <a:ext cx="2133600" cy="365125"/>
          </a:xfrm>
          <a:prstGeom prst="rect">
            <a:avLst/>
          </a:prstGeom>
        </p:spPr>
        <p:txBody>
          <a:bodyPr vert="horz" lIns="91436" tIns="45718" rIns="91436" bIns="45718" rtlCol="0" anchor="ctr"/>
          <a:lstStyle>
            <a:lvl1pPr algn="r">
              <a:defRPr sz="1200">
                <a:solidFill>
                  <a:schemeClr val="tx1">
                    <a:tint val="75000"/>
                  </a:schemeClr>
                </a:solidFill>
              </a:defRPr>
            </a:lvl1pPr>
          </a:lstStyle>
          <a:p>
            <a:fld id="{88254B5E-6980-4D28-B838-60A1DE059411}" type="slidenum">
              <a:rPr lang="ru-RU" smtClean="0"/>
              <a:t>‹#›</a:t>
            </a:fld>
            <a:endParaRPr lang="ru-RU"/>
          </a:p>
        </p:txBody>
      </p:sp>
    </p:spTree>
    <p:extLst>
      <p:ext uri="{BB962C8B-B14F-4D97-AF65-F5344CB8AC3E}">
        <p14:creationId xmlns:p14="http://schemas.microsoft.com/office/powerpoint/2010/main" val="10213020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364" rtl="0" eaLnBrk="1" latinLnBrk="0" hangingPunct="1">
        <a:spcBef>
          <a:spcPct val="0"/>
        </a:spcBef>
        <a:buNone/>
        <a:defRPr sz="4400" kern="1200">
          <a:solidFill>
            <a:schemeClr val="tx1"/>
          </a:solidFill>
          <a:latin typeface="+mj-lt"/>
          <a:ea typeface="+mj-ea"/>
          <a:cs typeface="+mj-cs"/>
        </a:defRPr>
      </a:lvl1pPr>
    </p:titleStyle>
    <p:bodyStyle>
      <a:lvl1pPr marL="342887" indent="-342887" algn="l" defTabSz="914364"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20" indent="-285738" algn="l" defTabSz="914364"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954" indent="-228590" algn="l" defTabSz="914364"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136" indent="-228590" algn="l" defTabSz="9143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317" indent="-228590" algn="l" defTabSz="9143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499" indent="-228590" algn="l" defTabSz="9143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681" indent="-228590" algn="l" defTabSz="9143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863" indent="-228590" algn="l" defTabSz="9143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044" indent="-228590" algn="l" defTabSz="9143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364" rtl="0" eaLnBrk="1" latinLnBrk="0" hangingPunct="1">
        <a:defRPr sz="1800" kern="1200">
          <a:solidFill>
            <a:schemeClr val="tx1"/>
          </a:solidFill>
          <a:latin typeface="+mn-lt"/>
          <a:ea typeface="+mn-ea"/>
          <a:cs typeface="+mn-cs"/>
        </a:defRPr>
      </a:lvl1pPr>
      <a:lvl2pPr marL="457182" algn="l" defTabSz="914364" rtl="0" eaLnBrk="1" latinLnBrk="0" hangingPunct="1">
        <a:defRPr sz="1800" kern="1200">
          <a:solidFill>
            <a:schemeClr val="tx1"/>
          </a:solidFill>
          <a:latin typeface="+mn-lt"/>
          <a:ea typeface="+mn-ea"/>
          <a:cs typeface="+mn-cs"/>
        </a:defRPr>
      </a:lvl2pPr>
      <a:lvl3pPr marL="914364" algn="l" defTabSz="914364" rtl="0" eaLnBrk="1" latinLnBrk="0" hangingPunct="1">
        <a:defRPr sz="1800" kern="1200">
          <a:solidFill>
            <a:schemeClr val="tx1"/>
          </a:solidFill>
          <a:latin typeface="+mn-lt"/>
          <a:ea typeface="+mn-ea"/>
          <a:cs typeface="+mn-cs"/>
        </a:defRPr>
      </a:lvl3pPr>
      <a:lvl4pPr marL="1371545" algn="l" defTabSz="914364" rtl="0" eaLnBrk="1" latinLnBrk="0" hangingPunct="1">
        <a:defRPr sz="1800" kern="1200">
          <a:solidFill>
            <a:schemeClr val="tx1"/>
          </a:solidFill>
          <a:latin typeface="+mn-lt"/>
          <a:ea typeface="+mn-ea"/>
          <a:cs typeface="+mn-cs"/>
        </a:defRPr>
      </a:lvl4pPr>
      <a:lvl5pPr marL="1828727" algn="l" defTabSz="914364" rtl="0" eaLnBrk="1" latinLnBrk="0" hangingPunct="1">
        <a:defRPr sz="1800" kern="1200">
          <a:solidFill>
            <a:schemeClr val="tx1"/>
          </a:solidFill>
          <a:latin typeface="+mn-lt"/>
          <a:ea typeface="+mn-ea"/>
          <a:cs typeface="+mn-cs"/>
        </a:defRPr>
      </a:lvl5pPr>
      <a:lvl6pPr marL="2285909" algn="l" defTabSz="914364" rtl="0" eaLnBrk="1" latinLnBrk="0" hangingPunct="1">
        <a:defRPr sz="1800" kern="1200">
          <a:solidFill>
            <a:schemeClr val="tx1"/>
          </a:solidFill>
          <a:latin typeface="+mn-lt"/>
          <a:ea typeface="+mn-ea"/>
          <a:cs typeface="+mn-cs"/>
        </a:defRPr>
      </a:lvl6pPr>
      <a:lvl7pPr marL="2743091" algn="l" defTabSz="914364" rtl="0" eaLnBrk="1" latinLnBrk="0" hangingPunct="1">
        <a:defRPr sz="1800" kern="1200">
          <a:solidFill>
            <a:schemeClr val="tx1"/>
          </a:solidFill>
          <a:latin typeface="+mn-lt"/>
          <a:ea typeface="+mn-ea"/>
          <a:cs typeface="+mn-cs"/>
        </a:defRPr>
      </a:lvl7pPr>
      <a:lvl8pPr marL="3200272" algn="l" defTabSz="914364" rtl="0" eaLnBrk="1" latinLnBrk="0" hangingPunct="1">
        <a:defRPr sz="1800" kern="1200">
          <a:solidFill>
            <a:schemeClr val="tx1"/>
          </a:solidFill>
          <a:latin typeface="+mn-lt"/>
          <a:ea typeface="+mn-ea"/>
          <a:cs typeface="+mn-cs"/>
        </a:defRPr>
      </a:lvl8pPr>
      <a:lvl9pPr marL="3657454" algn="l" defTabSz="914364"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
        <p:cNvGrpSpPr/>
        <p:nvPr/>
      </p:nvGrpSpPr>
      <p:grpSpPr>
        <a:xfrm>
          <a:off x="0" y="0"/>
          <a:ext cx="0" cy="0"/>
          <a:chOff x="0" y="0"/>
          <a:chExt cx="0" cy="0"/>
        </a:xfrm>
      </p:grpSpPr>
      <p:sp>
        <p:nvSpPr>
          <p:cNvPr id="9" name="Shape 9"/>
          <p:cNvSpPr txBox="1">
            <a:spLocks noGrp="1"/>
          </p:cNvSpPr>
          <p:nvPr>
            <p:ph type="title"/>
          </p:nvPr>
        </p:nvSpPr>
        <p:spPr>
          <a:xfrm>
            <a:off x="628650" y="365126"/>
            <a:ext cx="7886700" cy="1325700"/>
          </a:xfrm>
          <a:prstGeom prst="rect">
            <a:avLst/>
          </a:prstGeom>
          <a:noFill/>
          <a:ln>
            <a:noFill/>
          </a:ln>
        </p:spPr>
        <p:txBody>
          <a:bodyPr lIns="91421" tIns="91421" rIns="91421" bIns="91421" anchor="ctr" anchorCtr="0"/>
          <a:lstStyle>
            <a:lvl1pPr marL="0" marR="0" indent="0" algn="l" rtl="0">
              <a:lnSpc>
                <a:spcPct val="90000"/>
              </a:lnSpc>
              <a:spcBef>
                <a:spcPts val="0"/>
              </a:spcBef>
              <a:spcAft>
                <a:spcPts val="0"/>
              </a:spcAft>
              <a:buClr>
                <a:schemeClr val="dk1"/>
              </a:buClr>
              <a:buFont typeface="Calibri"/>
              <a:buNone/>
              <a:defRPr sz="1400" b="0" i="0" u="none" strike="noStrike" cap="none" baseline="0">
                <a:solidFill>
                  <a:srgbClr val="000000"/>
                </a:solidFill>
                <a:latin typeface="Arial"/>
                <a:ea typeface="Arial"/>
                <a:cs typeface="Arial"/>
                <a:sym typeface="Arial"/>
              </a:defRPr>
            </a:lvl1pPr>
            <a:lvl2pPr marL="0" marR="0" indent="0" algn="l" rtl="0">
              <a:lnSpc>
                <a:spcPct val="100000"/>
              </a:lnSpc>
              <a:spcBef>
                <a:spcPts val="0"/>
              </a:spcBef>
              <a:spcAft>
                <a:spcPts val="0"/>
              </a:spcAft>
              <a:buClr>
                <a:srgbClr val="000000"/>
              </a:buClr>
              <a:buFont typeface="Arial"/>
              <a:buNone/>
              <a:defRPr sz="1800" b="0" i="0" u="none" strike="noStrike" cap="none" baseline="0"/>
            </a:lvl2pPr>
            <a:lvl3pPr marL="0" marR="0" indent="0" algn="l" rtl="0">
              <a:spcBef>
                <a:spcPts val="0"/>
              </a:spcBef>
              <a:defRPr sz="1800" b="0" i="0" u="none" strike="noStrike" cap="none" baseline="0"/>
            </a:lvl3pPr>
            <a:lvl4pPr marL="0" marR="0" indent="0" algn="l" rtl="0">
              <a:spcBef>
                <a:spcPts val="0"/>
              </a:spcBef>
              <a:defRPr sz="1800" b="0" i="0" u="none" strike="noStrike" cap="none" baseline="0"/>
            </a:lvl4pPr>
            <a:lvl5pPr marL="0" marR="0" indent="0" algn="l" rtl="0">
              <a:spcBef>
                <a:spcPts val="0"/>
              </a:spcBef>
              <a:defRPr sz="1800" b="0" i="0" u="none" strike="noStrike" cap="none" baseline="0"/>
            </a:lvl5pPr>
            <a:lvl6pPr marL="0" marR="0" indent="0" algn="l" rtl="0">
              <a:spcBef>
                <a:spcPts val="0"/>
              </a:spcBef>
              <a:defRPr sz="1800" b="0" i="0" u="none" strike="noStrike" cap="none" baseline="0"/>
            </a:lvl6pPr>
            <a:lvl7pPr marL="0" marR="0" indent="0" algn="l" rtl="0">
              <a:spcBef>
                <a:spcPts val="0"/>
              </a:spcBef>
              <a:defRPr sz="1800" b="0" i="0" u="none" strike="noStrike" cap="none" baseline="0"/>
            </a:lvl7pPr>
            <a:lvl8pPr marL="0" marR="0" indent="0" algn="l" rtl="0">
              <a:spcBef>
                <a:spcPts val="0"/>
              </a:spcBef>
              <a:defRPr sz="1800" b="0" i="0" u="none" strike="noStrike" cap="none" baseline="0"/>
            </a:lvl8pPr>
            <a:lvl9pPr marL="0" marR="0" indent="0" algn="l" rtl="0">
              <a:spcBef>
                <a:spcPts val="0"/>
              </a:spcBef>
              <a:defRPr sz="1800" b="0" i="0" u="none" strike="noStrike" cap="none" baseline="0"/>
            </a:lvl9pPr>
          </a:lstStyle>
          <a:p>
            <a:endParaRPr/>
          </a:p>
        </p:txBody>
      </p:sp>
      <p:sp>
        <p:nvSpPr>
          <p:cNvPr id="10" name="Shape 10"/>
          <p:cNvSpPr txBox="1">
            <a:spLocks noGrp="1"/>
          </p:cNvSpPr>
          <p:nvPr>
            <p:ph type="body" idx="1"/>
          </p:nvPr>
        </p:nvSpPr>
        <p:spPr>
          <a:xfrm>
            <a:off x="628650" y="1825625"/>
            <a:ext cx="7886700" cy="4351198"/>
          </a:xfrm>
          <a:prstGeom prst="rect">
            <a:avLst/>
          </a:prstGeom>
          <a:noFill/>
          <a:ln>
            <a:noFill/>
          </a:ln>
        </p:spPr>
        <p:txBody>
          <a:bodyPr lIns="91421" tIns="91421" rIns="91421" bIns="91421" anchor="t" anchorCtr="0"/>
          <a:lstStyle>
            <a:lvl1pPr marL="228600" marR="0" indent="127000" algn="l" rtl="0">
              <a:lnSpc>
                <a:spcPct val="90000"/>
              </a:lnSpc>
              <a:spcBef>
                <a:spcPts val="1000"/>
              </a:spcBef>
              <a:spcAft>
                <a:spcPts val="0"/>
              </a:spcAft>
              <a:buClr>
                <a:schemeClr val="dk1"/>
              </a:buClr>
              <a:buFont typeface="Calibri"/>
              <a:buChar char="•"/>
              <a:defRPr sz="1400" b="0" i="0" u="none" strike="noStrike" cap="none" baseline="0">
                <a:solidFill>
                  <a:srgbClr val="000000"/>
                </a:solidFill>
                <a:latin typeface="Arial"/>
                <a:ea typeface="Arial"/>
                <a:cs typeface="Arial"/>
                <a:sym typeface="Arial"/>
              </a:defRPr>
            </a:lvl1pPr>
            <a:lvl2pPr marL="685800" marR="0" indent="101600" algn="l" rtl="0">
              <a:lnSpc>
                <a:spcPct val="90000"/>
              </a:lnSpc>
              <a:spcBef>
                <a:spcPts val="500"/>
              </a:spcBef>
              <a:spcAft>
                <a:spcPts val="0"/>
              </a:spcAft>
              <a:buClr>
                <a:schemeClr val="dk1"/>
              </a:buClr>
              <a:buFont typeface="Calibri"/>
              <a:buChar char="•"/>
              <a:defRPr sz="1400" b="0" i="0" u="none" strike="noStrike" cap="none" baseline="0">
                <a:solidFill>
                  <a:srgbClr val="000000"/>
                </a:solidFill>
                <a:latin typeface="Arial"/>
                <a:ea typeface="Arial"/>
                <a:cs typeface="Arial"/>
                <a:sym typeface="Arial"/>
              </a:defRPr>
            </a:lvl2pPr>
            <a:lvl3pPr marL="1143000" marR="0" indent="76200" algn="l" rtl="0">
              <a:lnSpc>
                <a:spcPct val="90000"/>
              </a:lnSpc>
              <a:spcBef>
                <a:spcPts val="500"/>
              </a:spcBef>
              <a:spcAft>
                <a:spcPts val="0"/>
              </a:spcAft>
              <a:buClr>
                <a:schemeClr val="dk1"/>
              </a:buClr>
              <a:buFont typeface="Calibri"/>
              <a:buChar char="•"/>
              <a:defRPr sz="1400" b="0" i="0" u="none" strike="noStrike" cap="none" baseline="0">
                <a:solidFill>
                  <a:srgbClr val="000000"/>
                </a:solidFill>
                <a:latin typeface="Arial"/>
                <a:ea typeface="Arial"/>
                <a:cs typeface="Arial"/>
                <a:sym typeface="Arial"/>
              </a:defRPr>
            </a:lvl3pPr>
            <a:lvl4pPr marL="1600200" marR="0" indent="63500" algn="l" rtl="0">
              <a:lnSpc>
                <a:spcPct val="90000"/>
              </a:lnSpc>
              <a:spcBef>
                <a:spcPts val="500"/>
              </a:spcBef>
              <a:spcAft>
                <a:spcPts val="0"/>
              </a:spcAft>
              <a:buClr>
                <a:schemeClr val="dk1"/>
              </a:buClr>
              <a:buFont typeface="Calibri"/>
              <a:buChar char="•"/>
              <a:defRPr sz="1400" b="0" i="0" u="none" strike="noStrike" cap="none" baseline="0">
                <a:solidFill>
                  <a:srgbClr val="000000"/>
                </a:solidFill>
                <a:latin typeface="Arial"/>
                <a:ea typeface="Arial"/>
                <a:cs typeface="Arial"/>
                <a:sym typeface="Arial"/>
              </a:defRPr>
            </a:lvl4pPr>
            <a:lvl5pPr marL="2057400" marR="0" indent="63500" algn="l" rtl="0">
              <a:lnSpc>
                <a:spcPct val="90000"/>
              </a:lnSpc>
              <a:spcBef>
                <a:spcPts val="500"/>
              </a:spcBef>
              <a:spcAft>
                <a:spcPts val="0"/>
              </a:spcAft>
              <a:buClr>
                <a:schemeClr val="dk1"/>
              </a:buClr>
              <a:buFont typeface="Calibri"/>
              <a:buChar char="•"/>
              <a:defRPr sz="1400" b="0" i="0" u="none" strike="noStrike" cap="none" baseline="0">
                <a:solidFill>
                  <a:srgbClr val="000000"/>
                </a:solidFill>
                <a:latin typeface="Arial"/>
                <a:ea typeface="Arial"/>
                <a:cs typeface="Arial"/>
                <a:sym typeface="Arial"/>
              </a:defRPr>
            </a:lvl5pPr>
            <a:lvl6pPr marL="2514600" marR="0" indent="63500" algn="l" rtl="0">
              <a:lnSpc>
                <a:spcPct val="90000"/>
              </a:lnSpc>
              <a:spcBef>
                <a:spcPts val="500"/>
              </a:spcBef>
              <a:spcAft>
                <a:spcPts val="0"/>
              </a:spcAft>
              <a:buClr>
                <a:schemeClr val="dk1"/>
              </a:buClr>
              <a:buFont typeface="Calibri"/>
              <a:buChar char="•"/>
              <a:defRPr sz="1400" b="0" i="0" u="none" strike="noStrike" cap="none" baseline="0">
                <a:solidFill>
                  <a:srgbClr val="000000"/>
                </a:solidFill>
                <a:latin typeface="Arial"/>
                <a:ea typeface="Arial"/>
                <a:cs typeface="Arial"/>
                <a:sym typeface="Arial"/>
              </a:defRPr>
            </a:lvl6pPr>
            <a:lvl7pPr marL="2971800" marR="0" indent="63500" algn="l" rtl="0">
              <a:lnSpc>
                <a:spcPct val="90000"/>
              </a:lnSpc>
              <a:spcBef>
                <a:spcPts val="500"/>
              </a:spcBef>
              <a:spcAft>
                <a:spcPts val="0"/>
              </a:spcAft>
              <a:buClr>
                <a:schemeClr val="dk1"/>
              </a:buClr>
              <a:buFont typeface="Calibri"/>
              <a:buChar char="•"/>
              <a:defRPr sz="1400" b="0" i="0" u="none" strike="noStrike" cap="none" baseline="0">
                <a:solidFill>
                  <a:srgbClr val="000000"/>
                </a:solidFill>
                <a:latin typeface="Arial"/>
                <a:ea typeface="Arial"/>
                <a:cs typeface="Arial"/>
                <a:sym typeface="Arial"/>
              </a:defRPr>
            </a:lvl7pPr>
            <a:lvl8pPr marL="3429000" marR="0" indent="63500" algn="l" rtl="0">
              <a:lnSpc>
                <a:spcPct val="90000"/>
              </a:lnSpc>
              <a:spcBef>
                <a:spcPts val="500"/>
              </a:spcBef>
              <a:spcAft>
                <a:spcPts val="0"/>
              </a:spcAft>
              <a:buClr>
                <a:schemeClr val="dk1"/>
              </a:buClr>
              <a:buFont typeface="Calibri"/>
              <a:buChar char="•"/>
              <a:defRPr sz="1400" b="0" i="0" u="none" strike="noStrike" cap="none" baseline="0">
                <a:solidFill>
                  <a:srgbClr val="000000"/>
                </a:solidFill>
                <a:latin typeface="Arial"/>
                <a:ea typeface="Arial"/>
                <a:cs typeface="Arial"/>
                <a:sym typeface="Arial"/>
              </a:defRPr>
            </a:lvl8pPr>
            <a:lvl9pPr marL="3886200" marR="0" indent="63500" algn="l" rtl="0">
              <a:lnSpc>
                <a:spcPct val="90000"/>
              </a:lnSpc>
              <a:spcBef>
                <a:spcPts val="500"/>
              </a:spcBef>
              <a:spcAft>
                <a:spcPts val="0"/>
              </a:spcAft>
              <a:buClr>
                <a:schemeClr val="dk1"/>
              </a:buClr>
              <a:buFont typeface="Calibri"/>
              <a:buChar char="•"/>
              <a:defRPr sz="1400" b="0" i="0" u="none" strike="noStrike" cap="none" baseline="0">
                <a:solidFill>
                  <a:srgbClr val="000000"/>
                </a:solidFill>
                <a:latin typeface="Arial"/>
                <a:ea typeface="Arial"/>
                <a:cs typeface="Arial"/>
                <a:sym typeface="Arial"/>
              </a:defRPr>
            </a:lvl9pPr>
          </a:lstStyle>
          <a:p>
            <a:endParaRPr/>
          </a:p>
        </p:txBody>
      </p:sp>
      <p:sp>
        <p:nvSpPr>
          <p:cNvPr id="11" name="Shape 11"/>
          <p:cNvSpPr txBox="1">
            <a:spLocks noGrp="1"/>
          </p:cNvSpPr>
          <p:nvPr>
            <p:ph type="dt" idx="10"/>
          </p:nvPr>
        </p:nvSpPr>
        <p:spPr>
          <a:xfrm>
            <a:off x="628650" y="6356353"/>
            <a:ext cx="2057400" cy="365099"/>
          </a:xfrm>
          <a:prstGeom prst="rect">
            <a:avLst/>
          </a:prstGeom>
          <a:noFill/>
          <a:ln>
            <a:noFill/>
          </a:ln>
        </p:spPr>
        <p:txBody>
          <a:bodyPr lIns="91421" tIns="91421" rIns="91421" bIns="91421" anchor="ctr" anchorCtr="0"/>
          <a:lstStyle>
            <a:lvl1pPr marL="0"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1pPr>
            <a:lvl2pPr marL="457182"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2pPr>
            <a:lvl3pPr marL="914364"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3pPr>
            <a:lvl4pPr marL="1371545"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4pPr>
            <a:lvl5pPr marL="1828727"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5pPr>
            <a:lvl6pPr marL="2285909"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6pPr>
            <a:lvl7pPr marL="2743091"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7pPr>
            <a:lvl8pPr marL="3200272"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8pPr>
            <a:lvl9pPr marL="3657454"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9pPr>
          </a:lstStyle>
          <a:p>
            <a:endParaRPr kern="0"/>
          </a:p>
        </p:txBody>
      </p:sp>
      <p:sp>
        <p:nvSpPr>
          <p:cNvPr id="12" name="Shape 12"/>
          <p:cNvSpPr txBox="1">
            <a:spLocks noGrp="1"/>
          </p:cNvSpPr>
          <p:nvPr>
            <p:ph type="ftr" idx="11"/>
          </p:nvPr>
        </p:nvSpPr>
        <p:spPr>
          <a:xfrm>
            <a:off x="3028950" y="6356353"/>
            <a:ext cx="3086098" cy="365099"/>
          </a:xfrm>
          <a:prstGeom prst="rect">
            <a:avLst/>
          </a:prstGeom>
          <a:noFill/>
          <a:ln>
            <a:noFill/>
          </a:ln>
        </p:spPr>
        <p:txBody>
          <a:bodyPr lIns="91421" tIns="91421" rIns="91421" bIns="91421" anchor="ctr" anchorCtr="0"/>
          <a:lstStyle>
            <a:lvl1pPr marL="0" marR="0" indent="0" algn="ctr"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1pPr>
            <a:lvl2pPr marL="457182"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2pPr>
            <a:lvl3pPr marL="914364"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3pPr>
            <a:lvl4pPr marL="1371545"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4pPr>
            <a:lvl5pPr marL="1828727"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5pPr>
            <a:lvl6pPr marL="2285909"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6pPr>
            <a:lvl7pPr marL="2743091"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7pPr>
            <a:lvl8pPr marL="3200272"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8pPr>
            <a:lvl9pPr marL="3657454" marR="0" indent="0" algn="l" rtl="0">
              <a:lnSpc>
                <a:spcPct val="100000"/>
              </a:lnSpc>
              <a:spcBef>
                <a:spcPts val="0"/>
              </a:spcBef>
              <a:spcAft>
                <a:spcPts val="0"/>
              </a:spcAft>
              <a:buClr>
                <a:srgbClr val="000000"/>
              </a:buClr>
              <a:buFont typeface="Arial"/>
              <a:buNone/>
              <a:defRPr sz="1400" b="0" i="0" u="none" strike="noStrike" cap="none" baseline="0">
                <a:solidFill>
                  <a:srgbClr val="000000"/>
                </a:solidFill>
                <a:latin typeface="Arial"/>
                <a:ea typeface="Arial"/>
                <a:cs typeface="Arial"/>
                <a:sym typeface="Arial"/>
              </a:defRPr>
            </a:lvl9pPr>
          </a:lstStyle>
          <a:p>
            <a:endParaRPr kern="0"/>
          </a:p>
        </p:txBody>
      </p:sp>
      <p:sp>
        <p:nvSpPr>
          <p:cNvPr id="13" name="Shape 13"/>
          <p:cNvSpPr txBox="1">
            <a:spLocks noGrp="1"/>
          </p:cNvSpPr>
          <p:nvPr>
            <p:ph type="sldNum" idx="12"/>
          </p:nvPr>
        </p:nvSpPr>
        <p:spPr>
          <a:xfrm>
            <a:off x="6457950" y="6356353"/>
            <a:ext cx="2057400" cy="365099"/>
          </a:xfrm>
          <a:prstGeom prst="rect">
            <a:avLst/>
          </a:prstGeom>
          <a:noFill/>
          <a:ln>
            <a:noFill/>
          </a:ln>
        </p:spPr>
        <p:txBody>
          <a:bodyPr lIns="91421" tIns="91421" rIns="91421" bIns="91421" anchor="ctr" anchorCtr="0">
            <a:noAutofit/>
          </a:bodyPr>
          <a:lstStyle/>
          <a:p>
            <a:pPr algn="r">
              <a:buClr>
                <a:srgbClr val="000000"/>
              </a:buClr>
              <a:buFont typeface="Arial"/>
              <a:buNone/>
            </a:pPr>
            <a:endParaRPr sz="1400" kern="0">
              <a:solidFill>
                <a:srgbClr val="000000"/>
              </a:solidFill>
              <a:ea typeface="Arial"/>
              <a:cs typeface="Arial"/>
              <a:sym typeface="Arial"/>
            </a:endParaRPr>
          </a:p>
        </p:txBody>
      </p:sp>
    </p:spTree>
    <p:extLst>
      <p:ext uri="{BB962C8B-B14F-4D97-AF65-F5344CB8AC3E}">
        <p14:creationId xmlns:p14="http://schemas.microsoft.com/office/powerpoint/2010/main" val="2241906479"/>
      </p:ext>
    </p:extLst>
  </p:cSld>
  <p:clrMap bg1="lt1" tx1="dk1" bg2="dk2" tx2="lt2" accent1="accent1" accent2="accent2" accent3="accent3" accent4="accent4" accent5="accent5" accent6="accent6" hlink="hlink" folHlink="folHlink"/>
  <p:sldLayoutIdLst>
    <p:sldLayoutId id="2147483661" r:id="rId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
        <p:cNvGrpSpPr/>
        <p:nvPr/>
      </p:nvGrpSpPr>
      <p:grpSpPr>
        <a:xfrm>
          <a:off x="0" y="0"/>
          <a:ext cx="0" cy="0"/>
          <a:chOff x="0" y="0"/>
          <a:chExt cx="0" cy="0"/>
        </a:xfrm>
      </p:grpSpPr>
      <p:sp>
        <p:nvSpPr>
          <p:cNvPr id="9" name="Shape 9"/>
          <p:cNvSpPr txBox="1">
            <a:spLocks noGrp="1"/>
          </p:cNvSpPr>
          <p:nvPr>
            <p:ph type="title"/>
          </p:nvPr>
        </p:nvSpPr>
        <p:spPr>
          <a:xfrm>
            <a:off x="628650" y="365126"/>
            <a:ext cx="7886700" cy="1325700"/>
          </a:xfrm>
          <a:prstGeom prst="rect">
            <a:avLst/>
          </a:prstGeom>
          <a:noFill/>
          <a:ln>
            <a:noFill/>
          </a:ln>
        </p:spPr>
        <p:txBody>
          <a:bodyPr lIns="76181" tIns="76181" rIns="76181" bIns="76181" anchor="ctr" anchorCtr="0"/>
          <a:lstStyle>
            <a:lvl1pPr marL="0" marR="0" indent="0" algn="l" rtl="0">
              <a:lnSpc>
                <a:spcPct val="90000"/>
              </a:lnSpc>
              <a:spcBef>
                <a:spcPts val="0"/>
              </a:spcBef>
              <a:spcAft>
                <a:spcPts val="0"/>
              </a:spcAft>
              <a:buClr>
                <a:schemeClr val="dk1"/>
              </a:buClr>
              <a:buFont typeface="Calibri"/>
              <a:buNone/>
              <a:defRPr sz="1400" b="0" i="0" u="none" strike="noStrike" cap="none" baseline="0">
                <a:solidFill>
                  <a:srgbClr val="000000"/>
                </a:solidFill>
                <a:latin typeface="Arial"/>
                <a:ea typeface="Arial"/>
                <a:cs typeface="Arial"/>
                <a:sym typeface="Arial"/>
              </a:defRPr>
            </a:lvl1pPr>
            <a:lvl2pPr marL="0" marR="0" indent="0" algn="l" rtl="0">
              <a:lnSpc>
                <a:spcPct val="100000"/>
              </a:lnSpc>
              <a:spcBef>
                <a:spcPts val="0"/>
              </a:spcBef>
              <a:spcAft>
                <a:spcPts val="0"/>
              </a:spcAft>
              <a:buClr>
                <a:srgbClr val="000000"/>
              </a:buClr>
              <a:buFont typeface="Arial"/>
              <a:buNone/>
              <a:defRPr sz="1800" b="0" i="0" u="none" strike="noStrike" cap="none" baseline="0"/>
            </a:lvl2pPr>
            <a:lvl3pPr marL="0" marR="0" indent="0" algn="l" rtl="0">
              <a:spcBef>
                <a:spcPts val="0"/>
              </a:spcBef>
              <a:defRPr sz="1800" b="0" i="0" u="none" strike="noStrike" cap="none" baseline="0"/>
            </a:lvl3pPr>
            <a:lvl4pPr marL="0" marR="0" indent="0" algn="l" rtl="0">
              <a:spcBef>
                <a:spcPts val="0"/>
              </a:spcBef>
              <a:defRPr sz="1800" b="0" i="0" u="none" strike="noStrike" cap="none" baseline="0"/>
            </a:lvl4pPr>
            <a:lvl5pPr marL="0" marR="0" indent="0" algn="l" rtl="0">
              <a:spcBef>
                <a:spcPts val="0"/>
              </a:spcBef>
              <a:defRPr sz="1800" b="0" i="0" u="none" strike="noStrike" cap="none" baseline="0"/>
            </a:lvl5pPr>
            <a:lvl6pPr marL="0" marR="0" indent="0" algn="l" rtl="0">
              <a:spcBef>
                <a:spcPts val="0"/>
              </a:spcBef>
              <a:defRPr sz="1800" b="0" i="0" u="none" strike="noStrike" cap="none" baseline="0"/>
            </a:lvl6pPr>
            <a:lvl7pPr marL="0" marR="0" indent="0" algn="l" rtl="0">
              <a:spcBef>
                <a:spcPts val="0"/>
              </a:spcBef>
              <a:defRPr sz="1800" b="0" i="0" u="none" strike="noStrike" cap="none" baseline="0"/>
            </a:lvl7pPr>
            <a:lvl8pPr marL="0" marR="0" indent="0" algn="l" rtl="0">
              <a:spcBef>
                <a:spcPts val="0"/>
              </a:spcBef>
              <a:defRPr sz="1800" b="0" i="0" u="none" strike="noStrike" cap="none" baseline="0"/>
            </a:lvl8pPr>
            <a:lvl9pPr marL="0" marR="0" indent="0" algn="l" rtl="0">
              <a:spcBef>
                <a:spcPts val="0"/>
              </a:spcBef>
              <a:defRPr sz="1800" b="0" i="0" u="none" strike="noStrike" cap="none" baseline="0"/>
            </a:lvl9pPr>
          </a:lstStyle>
          <a:p>
            <a:endParaRPr/>
          </a:p>
        </p:txBody>
      </p:sp>
      <p:sp>
        <p:nvSpPr>
          <p:cNvPr id="10" name="Shape 10"/>
          <p:cNvSpPr txBox="1">
            <a:spLocks noGrp="1"/>
          </p:cNvSpPr>
          <p:nvPr>
            <p:ph type="body" idx="1"/>
          </p:nvPr>
        </p:nvSpPr>
        <p:spPr>
          <a:xfrm>
            <a:off x="628650" y="1825625"/>
            <a:ext cx="7886700" cy="4351198"/>
          </a:xfrm>
          <a:prstGeom prst="rect">
            <a:avLst/>
          </a:prstGeom>
          <a:noFill/>
          <a:ln>
            <a:noFill/>
          </a:ln>
        </p:spPr>
        <p:txBody>
          <a:bodyPr lIns="76181" tIns="76181" rIns="76181" bIns="76181" anchor="t" anchorCtr="0"/>
          <a:lstStyle>
            <a:lvl1pPr marL="228600" marR="0" indent="127000" algn="l" rtl="0">
              <a:lnSpc>
                <a:spcPct val="90000"/>
              </a:lnSpc>
              <a:spcBef>
                <a:spcPts val="1000"/>
              </a:spcBef>
              <a:spcAft>
                <a:spcPts val="0"/>
              </a:spcAft>
              <a:buClr>
                <a:schemeClr val="dk1"/>
              </a:buClr>
              <a:buFont typeface="Calibri"/>
              <a:buChar char="•"/>
              <a:defRPr sz="1400" b="0" i="0" u="none" strike="noStrike" cap="none" baseline="0">
                <a:solidFill>
                  <a:srgbClr val="000000"/>
                </a:solidFill>
                <a:latin typeface="Arial"/>
                <a:ea typeface="Arial"/>
                <a:cs typeface="Arial"/>
                <a:sym typeface="Arial"/>
              </a:defRPr>
            </a:lvl1pPr>
            <a:lvl2pPr marL="685800" marR="0" indent="101600" algn="l" rtl="0">
              <a:lnSpc>
                <a:spcPct val="90000"/>
              </a:lnSpc>
              <a:spcBef>
                <a:spcPts val="500"/>
              </a:spcBef>
              <a:spcAft>
                <a:spcPts val="0"/>
              </a:spcAft>
              <a:buClr>
                <a:schemeClr val="dk1"/>
              </a:buClr>
              <a:buFont typeface="Calibri"/>
              <a:buChar char="•"/>
              <a:defRPr sz="1400" b="0" i="0" u="none" strike="noStrike" cap="none" baseline="0">
                <a:solidFill>
                  <a:srgbClr val="000000"/>
                </a:solidFill>
                <a:latin typeface="Arial"/>
                <a:ea typeface="Arial"/>
                <a:cs typeface="Arial"/>
                <a:sym typeface="Arial"/>
              </a:defRPr>
            </a:lvl2pPr>
            <a:lvl3pPr marL="1143000" marR="0" indent="76200" algn="l" rtl="0">
              <a:lnSpc>
                <a:spcPct val="90000"/>
              </a:lnSpc>
              <a:spcBef>
                <a:spcPts val="500"/>
              </a:spcBef>
              <a:spcAft>
                <a:spcPts val="0"/>
              </a:spcAft>
              <a:buClr>
                <a:schemeClr val="dk1"/>
              </a:buClr>
              <a:buFont typeface="Calibri"/>
              <a:buChar char="•"/>
              <a:defRPr sz="1400" b="0" i="0" u="none" strike="noStrike" cap="none" baseline="0">
                <a:solidFill>
                  <a:srgbClr val="000000"/>
                </a:solidFill>
                <a:latin typeface="Arial"/>
                <a:ea typeface="Arial"/>
                <a:cs typeface="Arial"/>
                <a:sym typeface="Arial"/>
              </a:defRPr>
            </a:lvl3pPr>
            <a:lvl4pPr marL="1600200" marR="0" indent="63500" algn="l" rtl="0">
              <a:lnSpc>
                <a:spcPct val="90000"/>
              </a:lnSpc>
              <a:spcBef>
                <a:spcPts val="500"/>
              </a:spcBef>
              <a:spcAft>
                <a:spcPts val="0"/>
              </a:spcAft>
              <a:buClr>
                <a:schemeClr val="dk1"/>
              </a:buClr>
              <a:buFont typeface="Calibri"/>
              <a:buChar char="•"/>
              <a:defRPr sz="1400" b="0" i="0" u="none" strike="noStrike" cap="none" baseline="0">
                <a:solidFill>
                  <a:srgbClr val="000000"/>
                </a:solidFill>
                <a:latin typeface="Arial"/>
                <a:ea typeface="Arial"/>
                <a:cs typeface="Arial"/>
                <a:sym typeface="Arial"/>
              </a:defRPr>
            </a:lvl4pPr>
            <a:lvl5pPr marL="2057400" marR="0" indent="63500" algn="l" rtl="0">
              <a:lnSpc>
                <a:spcPct val="90000"/>
              </a:lnSpc>
              <a:spcBef>
                <a:spcPts val="500"/>
              </a:spcBef>
              <a:spcAft>
                <a:spcPts val="0"/>
              </a:spcAft>
              <a:buClr>
                <a:schemeClr val="dk1"/>
              </a:buClr>
              <a:buFont typeface="Calibri"/>
              <a:buChar char="•"/>
              <a:defRPr sz="1400" b="0" i="0" u="none" strike="noStrike" cap="none" baseline="0">
                <a:solidFill>
                  <a:srgbClr val="000000"/>
                </a:solidFill>
                <a:latin typeface="Arial"/>
                <a:ea typeface="Arial"/>
                <a:cs typeface="Arial"/>
                <a:sym typeface="Arial"/>
              </a:defRPr>
            </a:lvl5pPr>
            <a:lvl6pPr marL="2514600" marR="0" indent="63500" algn="l" rtl="0">
              <a:lnSpc>
                <a:spcPct val="90000"/>
              </a:lnSpc>
              <a:spcBef>
                <a:spcPts val="500"/>
              </a:spcBef>
              <a:spcAft>
                <a:spcPts val="0"/>
              </a:spcAft>
              <a:buClr>
                <a:schemeClr val="dk1"/>
              </a:buClr>
              <a:buFont typeface="Calibri"/>
              <a:buChar char="•"/>
              <a:defRPr sz="1400" b="0" i="0" u="none" strike="noStrike" cap="none" baseline="0">
                <a:solidFill>
                  <a:srgbClr val="000000"/>
                </a:solidFill>
                <a:latin typeface="Arial"/>
                <a:ea typeface="Arial"/>
                <a:cs typeface="Arial"/>
                <a:sym typeface="Arial"/>
              </a:defRPr>
            </a:lvl6pPr>
            <a:lvl7pPr marL="2971800" marR="0" indent="63500" algn="l" rtl="0">
              <a:lnSpc>
                <a:spcPct val="90000"/>
              </a:lnSpc>
              <a:spcBef>
                <a:spcPts val="500"/>
              </a:spcBef>
              <a:spcAft>
                <a:spcPts val="0"/>
              </a:spcAft>
              <a:buClr>
                <a:schemeClr val="dk1"/>
              </a:buClr>
              <a:buFont typeface="Calibri"/>
              <a:buChar char="•"/>
              <a:defRPr sz="1400" b="0" i="0" u="none" strike="noStrike" cap="none" baseline="0">
                <a:solidFill>
                  <a:srgbClr val="000000"/>
                </a:solidFill>
                <a:latin typeface="Arial"/>
                <a:ea typeface="Arial"/>
                <a:cs typeface="Arial"/>
                <a:sym typeface="Arial"/>
              </a:defRPr>
            </a:lvl7pPr>
            <a:lvl8pPr marL="3429000" marR="0" indent="63500" algn="l" rtl="0">
              <a:lnSpc>
                <a:spcPct val="90000"/>
              </a:lnSpc>
              <a:spcBef>
                <a:spcPts val="500"/>
              </a:spcBef>
              <a:spcAft>
                <a:spcPts val="0"/>
              </a:spcAft>
              <a:buClr>
                <a:schemeClr val="dk1"/>
              </a:buClr>
              <a:buFont typeface="Calibri"/>
              <a:buChar char="•"/>
              <a:defRPr sz="1400" b="0" i="0" u="none" strike="noStrike" cap="none" baseline="0">
                <a:solidFill>
                  <a:srgbClr val="000000"/>
                </a:solidFill>
                <a:latin typeface="Arial"/>
                <a:ea typeface="Arial"/>
                <a:cs typeface="Arial"/>
                <a:sym typeface="Arial"/>
              </a:defRPr>
            </a:lvl8pPr>
            <a:lvl9pPr marL="3886200" marR="0" indent="63500" algn="l" rtl="0">
              <a:lnSpc>
                <a:spcPct val="90000"/>
              </a:lnSpc>
              <a:spcBef>
                <a:spcPts val="500"/>
              </a:spcBef>
              <a:spcAft>
                <a:spcPts val="0"/>
              </a:spcAft>
              <a:buClr>
                <a:schemeClr val="dk1"/>
              </a:buClr>
              <a:buFont typeface="Calibri"/>
              <a:buChar char="•"/>
              <a:defRPr sz="1400" b="0" i="0" u="none" strike="noStrike" cap="none" baseline="0">
                <a:solidFill>
                  <a:srgbClr val="000000"/>
                </a:solidFill>
                <a:latin typeface="Arial"/>
                <a:ea typeface="Arial"/>
                <a:cs typeface="Arial"/>
                <a:sym typeface="Arial"/>
              </a:defRPr>
            </a:lvl9pPr>
          </a:lstStyle>
          <a:p>
            <a:endParaRPr/>
          </a:p>
        </p:txBody>
      </p:sp>
      <p:sp>
        <p:nvSpPr>
          <p:cNvPr id="11" name="Shape 11"/>
          <p:cNvSpPr txBox="1">
            <a:spLocks noGrp="1"/>
          </p:cNvSpPr>
          <p:nvPr>
            <p:ph type="dt" idx="10"/>
          </p:nvPr>
        </p:nvSpPr>
        <p:spPr>
          <a:xfrm>
            <a:off x="628650" y="6356354"/>
            <a:ext cx="2057400" cy="365099"/>
          </a:xfrm>
          <a:prstGeom prst="rect">
            <a:avLst/>
          </a:prstGeom>
          <a:noFill/>
          <a:ln>
            <a:noFill/>
          </a:ln>
        </p:spPr>
        <p:txBody>
          <a:bodyPr lIns="76181" tIns="76181" rIns="76181" bIns="76181" anchor="ctr" anchorCtr="0"/>
          <a:lstStyle>
            <a:lvl1pPr marL="0" marR="0" indent="0" algn="l" rtl="0">
              <a:lnSpc>
                <a:spcPct val="100000"/>
              </a:lnSpc>
              <a:spcBef>
                <a:spcPts val="0"/>
              </a:spcBef>
              <a:spcAft>
                <a:spcPts val="0"/>
              </a:spcAft>
              <a:buClr>
                <a:srgbClr val="000000"/>
              </a:buClr>
              <a:buFont typeface="Arial"/>
              <a:buNone/>
              <a:defRPr sz="1440" b="0" i="0" u="none" strike="noStrike" cap="none" baseline="0">
                <a:solidFill>
                  <a:srgbClr val="000000"/>
                </a:solidFill>
                <a:latin typeface="Arial"/>
                <a:ea typeface="Arial"/>
                <a:cs typeface="Arial"/>
                <a:sym typeface="Arial"/>
              </a:defRPr>
            </a:lvl1pPr>
            <a:lvl2pPr marL="457164" marR="0" indent="0" algn="l" rtl="0">
              <a:lnSpc>
                <a:spcPct val="100000"/>
              </a:lnSpc>
              <a:spcBef>
                <a:spcPts val="0"/>
              </a:spcBef>
              <a:spcAft>
                <a:spcPts val="0"/>
              </a:spcAft>
              <a:buClr>
                <a:srgbClr val="000000"/>
              </a:buClr>
              <a:buFont typeface="Arial"/>
              <a:buNone/>
              <a:defRPr sz="1440" b="0" i="0" u="none" strike="noStrike" cap="none" baseline="0">
                <a:solidFill>
                  <a:srgbClr val="000000"/>
                </a:solidFill>
                <a:latin typeface="Arial"/>
                <a:ea typeface="Arial"/>
                <a:cs typeface="Arial"/>
                <a:sym typeface="Arial"/>
              </a:defRPr>
            </a:lvl2pPr>
            <a:lvl3pPr marL="914328" marR="0" indent="0" algn="l" rtl="0">
              <a:lnSpc>
                <a:spcPct val="100000"/>
              </a:lnSpc>
              <a:spcBef>
                <a:spcPts val="0"/>
              </a:spcBef>
              <a:spcAft>
                <a:spcPts val="0"/>
              </a:spcAft>
              <a:buClr>
                <a:srgbClr val="000000"/>
              </a:buClr>
              <a:buFont typeface="Arial"/>
              <a:buNone/>
              <a:defRPr sz="1440" b="0" i="0" u="none" strike="noStrike" cap="none" baseline="0">
                <a:solidFill>
                  <a:srgbClr val="000000"/>
                </a:solidFill>
                <a:latin typeface="Arial"/>
                <a:ea typeface="Arial"/>
                <a:cs typeface="Arial"/>
                <a:sym typeface="Arial"/>
              </a:defRPr>
            </a:lvl3pPr>
            <a:lvl4pPr marL="1371490" marR="0" indent="0" algn="l" rtl="0">
              <a:lnSpc>
                <a:spcPct val="100000"/>
              </a:lnSpc>
              <a:spcBef>
                <a:spcPts val="0"/>
              </a:spcBef>
              <a:spcAft>
                <a:spcPts val="0"/>
              </a:spcAft>
              <a:buClr>
                <a:srgbClr val="000000"/>
              </a:buClr>
              <a:buFont typeface="Arial"/>
              <a:buNone/>
              <a:defRPr sz="1440" b="0" i="0" u="none" strike="noStrike" cap="none" baseline="0">
                <a:solidFill>
                  <a:srgbClr val="000000"/>
                </a:solidFill>
                <a:latin typeface="Arial"/>
                <a:ea typeface="Arial"/>
                <a:cs typeface="Arial"/>
                <a:sym typeface="Arial"/>
              </a:defRPr>
            </a:lvl4pPr>
            <a:lvl5pPr marL="1828654" marR="0" indent="0" algn="l" rtl="0">
              <a:lnSpc>
                <a:spcPct val="100000"/>
              </a:lnSpc>
              <a:spcBef>
                <a:spcPts val="0"/>
              </a:spcBef>
              <a:spcAft>
                <a:spcPts val="0"/>
              </a:spcAft>
              <a:buClr>
                <a:srgbClr val="000000"/>
              </a:buClr>
              <a:buFont typeface="Arial"/>
              <a:buNone/>
              <a:defRPr sz="1440" b="0" i="0" u="none" strike="noStrike" cap="none" baseline="0">
                <a:solidFill>
                  <a:srgbClr val="000000"/>
                </a:solidFill>
                <a:latin typeface="Arial"/>
                <a:ea typeface="Arial"/>
                <a:cs typeface="Arial"/>
                <a:sym typeface="Arial"/>
              </a:defRPr>
            </a:lvl5pPr>
            <a:lvl6pPr marL="2285818" marR="0" indent="0" algn="l" rtl="0">
              <a:lnSpc>
                <a:spcPct val="100000"/>
              </a:lnSpc>
              <a:spcBef>
                <a:spcPts val="0"/>
              </a:spcBef>
              <a:spcAft>
                <a:spcPts val="0"/>
              </a:spcAft>
              <a:buClr>
                <a:srgbClr val="000000"/>
              </a:buClr>
              <a:buFont typeface="Arial"/>
              <a:buNone/>
              <a:defRPr sz="1440" b="0" i="0" u="none" strike="noStrike" cap="none" baseline="0">
                <a:solidFill>
                  <a:srgbClr val="000000"/>
                </a:solidFill>
                <a:latin typeface="Arial"/>
                <a:ea typeface="Arial"/>
                <a:cs typeface="Arial"/>
                <a:sym typeface="Arial"/>
              </a:defRPr>
            </a:lvl6pPr>
            <a:lvl7pPr marL="2742982" marR="0" indent="0" algn="l" rtl="0">
              <a:lnSpc>
                <a:spcPct val="100000"/>
              </a:lnSpc>
              <a:spcBef>
                <a:spcPts val="0"/>
              </a:spcBef>
              <a:spcAft>
                <a:spcPts val="0"/>
              </a:spcAft>
              <a:buClr>
                <a:srgbClr val="000000"/>
              </a:buClr>
              <a:buFont typeface="Arial"/>
              <a:buNone/>
              <a:defRPr sz="1440" b="0" i="0" u="none" strike="noStrike" cap="none" baseline="0">
                <a:solidFill>
                  <a:srgbClr val="000000"/>
                </a:solidFill>
                <a:latin typeface="Arial"/>
                <a:ea typeface="Arial"/>
                <a:cs typeface="Arial"/>
                <a:sym typeface="Arial"/>
              </a:defRPr>
            </a:lvl7pPr>
            <a:lvl8pPr marL="3200144" marR="0" indent="0" algn="l" rtl="0">
              <a:lnSpc>
                <a:spcPct val="100000"/>
              </a:lnSpc>
              <a:spcBef>
                <a:spcPts val="0"/>
              </a:spcBef>
              <a:spcAft>
                <a:spcPts val="0"/>
              </a:spcAft>
              <a:buClr>
                <a:srgbClr val="000000"/>
              </a:buClr>
              <a:buFont typeface="Arial"/>
              <a:buNone/>
              <a:defRPr sz="1440" b="0" i="0" u="none" strike="noStrike" cap="none" baseline="0">
                <a:solidFill>
                  <a:srgbClr val="000000"/>
                </a:solidFill>
                <a:latin typeface="Arial"/>
                <a:ea typeface="Arial"/>
                <a:cs typeface="Arial"/>
                <a:sym typeface="Arial"/>
              </a:defRPr>
            </a:lvl8pPr>
            <a:lvl9pPr marL="3657307" marR="0" indent="0" algn="l" rtl="0">
              <a:lnSpc>
                <a:spcPct val="100000"/>
              </a:lnSpc>
              <a:spcBef>
                <a:spcPts val="0"/>
              </a:spcBef>
              <a:spcAft>
                <a:spcPts val="0"/>
              </a:spcAft>
              <a:buClr>
                <a:srgbClr val="000000"/>
              </a:buClr>
              <a:buFont typeface="Arial"/>
              <a:buNone/>
              <a:defRPr sz="1440" b="0" i="0" u="none" strike="noStrike" cap="none" baseline="0">
                <a:solidFill>
                  <a:srgbClr val="000000"/>
                </a:solidFill>
                <a:latin typeface="Arial"/>
                <a:ea typeface="Arial"/>
                <a:cs typeface="Arial"/>
                <a:sym typeface="Arial"/>
              </a:defRPr>
            </a:lvl9pPr>
          </a:lstStyle>
          <a:p>
            <a:pPr defTabSz="1097236"/>
            <a:endParaRPr lang="ru-RU" kern="0"/>
          </a:p>
        </p:txBody>
      </p:sp>
      <p:sp>
        <p:nvSpPr>
          <p:cNvPr id="12" name="Shape 12"/>
          <p:cNvSpPr txBox="1">
            <a:spLocks noGrp="1"/>
          </p:cNvSpPr>
          <p:nvPr>
            <p:ph type="ftr" idx="11"/>
          </p:nvPr>
        </p:nvSpPr>
        <p:spPr>
          <a:xfrm>
            <a:off x="3028950" y="6356354"/>
            <a:ext cx="3086098" cy="365099"/>
          </a:xfrm>
          <a:prstGeom prst="rect">
            <a:avLst/>
          </a:prstGeom>
          <a:noFill/>
          <a:ln>
            <a:noFill/>
          </a:ln>
        </p:spPr>
        <p:txBody>
          <a:bodyPr lIns="76181" tIns="76181" rIns="76181" bIns="76181" anchor="ctr" anchorCtr="0"/>
          <a:lstStyle>
            <a:lvl1pPr marL="0" marR="0" indent="0" algn="ctr" rtl="0">
              <a:lnSpc>
                <a:spcPct val="100000"/>
              </a:lnSpc>
              <a:spcBef>
                <a:spcPts val="0"/>
              </a:spcBef>
              <a:spcAft>
                <a:spcPts val="0"/>
              </a:spcAft>
              <a:buClr>
                <a:srgbClr val="000000"/>
              </a:buClr>
              <a:buFont typeface="Arial"/>
              <a:buNone/>
              <a:defRPr sz="1440" b="0" i="0" u="none" strike="noStrike" cap="none" baseline="0">
                <a:solidFill>
                  <a:srgbClr val="000000"/>
                </a:solidFill>
                <a:latin typeface="Arial"/>
                <a:ea typeface="Arial"/>
                <a:cs typeface="Arial"/>
                <a:sym typeface="Arial"/>
              </a:defRPr>
            </a:lvl1pPr>
            <a:lvl2pPr marL="457164" marR="0" indent="0" algn="l" rtl="0">
              <a:lnSpc>
                <a:spcPct val="100000"/>
              </a:lnSpc>
              <a:spcBef>
                <a:spcPts val="0"/>
              </a:spcBef>
              <a:spcAft>
                <a:spcPts val="0"/>
              </a:spcAft>
              <a:buClr>
                <a:srgbClr val="000000"/>
              </a:buClr>
              <a:buFont typeface="Arial"/>
              <a:buNone/>
              <a:defRPr sz="1440" b="0" i="0" u="none" strike="noStrike" cap="none" baseline="0">
                <a:solidFill>
                  <a:srgbClr val="000000"/>
                </a:solidFill>
                <a:latin typeface="Arial"/>
                <a:ea typeface="Arial"/>
                <a:cs typeface="Arial"/>
                <a:sym typeface="Arial"/>
              </a:defRPr>
            </a:lvl2pPr>
            <a:lvl3pPr marL="914328" marR="0" indent="0" algn="l" rtl="0">
              <a:lnSpc>
                <a:spcPct val="100000"/>
              </a:lnSpc>
              <a:spcBef>
                <a:spcPts val="0"/>
              </a:spcBef>
              <a:spcAft>
                <a:spcPts val="0"/>
              </a:spcAft>
              <a:buClr>
                <a:srgbClr val="000000"/>
              </a:buClr>
              <a:buFont typeface="Arial"/>
              <a:buNone/>
              <a:defRPr sz="1440" b="0" i="0" u="none" strike="noStrike" cap="none" baseline="0">
                <a:solidFill>
                  <a:srgbClr val="000000"/>
                </a:solidFill>
                <a:latin typeface="Arial"/>
                <a:ea typeface="Arial"/>
                <a:cs typeface="Arial"/>
                <a:sym typeface="Arial"/>
              </a:defRPr>
            </a:lvl3pPr>
            <a:lvl4pPr marL="1371490" marR="0" indent="0" algn="l" rtl="0">
              <a:lnSpc>
                <a:spcPct val="100000"/>
              </a:lnSpc>
              <a:spcBef>
                <a:spcPts val="0"/>
              </a:spcBef>
              <a:spcAft>
                <a:spcPts val="0"/>
              </a:spcAft>
              <a:buClr>
                <a:srgbClr val="000000"/>
              </a:buClr>
              <a:buFont typeface="Arial"/>
              <a:buNone/>
              <a:defRPr sz="1440" b="0" i="0" u="none" strike="noStrike" cap="none" baseline="0">
                <a:solidFill>
                  <a:srgbClr val="000000"/>
                </a:solidFill>
                <a:latin typeface="Arial"/>
                <a:ea typeface="Arial"/>
                <a:cs typeface="Arial"/>
                <a:sym typeface="Arial"/>
              </a:defRPr>
            </a:lvl4pPr>
            <a:lvl5pPr marL="1828654" marR="0" indent="0" algn="l" rtl="0">
              <a:lnSpc>
                <a:spcPct val="100000"/>
              </a:lnSpc>
              <a:spcBef>
                <a:spcPts val="0"/>
              </a:spcBef>
              <a:spcAft>
                <a:spcPts val="0"/>
              </a:spcAft>
              <a:buClr>
                <a:srgbClr val="000000"/>
              </a:buClr>
              <a:buFont typeface="Arial"/>
              <a:buNone/>
              <a:defRPr sz="1440" b="0" i="0" u="none" strike="noStrike" cap="none" baseline="0">
                <a:solidFill>
                  <a:srgbClr val="000000"/>
                </a:solidFill>
                <a:latin typeface="Arial"/>
                <a:ea typeface="Arial"/>
                <a:cs typeface="Arial"/>
                <a:sym typeface="Arial"/>
              </a:defRPr>
            </a:lvl5pPr>
            <a:lvl6pPr marL="2285818" marR="0" indent="0" algn="l" rtl="0">
              <a:lnSpc>
                <a:spcPct val="100000"/>
              </a:lnSpc>
              <a:spcBef>
                <a:spcPts val="0"/>
              </a:spcBef>
              <a:spcAft>
                <a:spcPts val="0"/>
              </a:spcAft>
              <a:buClr>
                <a:srgbClr val="000000"/>
              </a:buClr>
              <a:buFont typeface="Arial"/>
              <a:buNone/>
              <a:defRPr sz="1440" b="0" i="0" u="none" strike="noStrike" cap="none" baseline="0">
                <a:solidFill>
                  <a:srgbClr val="000000"/>
                </a:solidFill>
                <a:latin typeface="Arial"/>
                <a:ea typeface="Arial"/>
                <a:cs typeface="Arial"/>
                <a:sym typeface="Arial"/>
              </a:defRPr>
            </a:lvl6pPr>
            <a:lvl7pPr marL="2742982" marR="0" indent="0" algn="l" rtl="0">
              <a:lnSpc>
                <a:spcPct val="100000"/>
              </a:lnSpc>
              <a:spcBef>
                <a:spcPts val="0"/>
              </a:spcBef>
              <a:spcAft>
                <a:spcPts val="0"/>
              </a:spcAft>
              <a:buClr>
                <a:srgbClr val="000000"/>
              </a:buClr>
              <a:buFont typeface="Arial"/>
              <a:buNone/>
              <a:defRPr sz="1440" b="0" i="0" u="none" strike="noStrike" cap="none" baseline="0">
                <a:solidFill>
                  <a:srgbClr val="000000"/>
                </a:solidFill>
                <a:latin typeface="Arial"/>
                <a:ea typeface="Arial"/>
                <a:cs typeface="Arial"/>
                <a:sym typeface="Arial"/>
              </a:defRPr>
            </a:lvl7pPr>
            <a:lvl8pPr marL="3200144" marR="0" indent="0" algn="l" rtl="0">
              <a:lnSpc>
                <a:spcPct val="100000"/>
              </a:lnSpc>
              <a:spcBef>
                <a:spcPts val="0"/>
              </a:spcBef>
              <a:spcAft>
                <a:spcPts val="0"/>
              </a:spcAft>
              <a:buClr>
                <a:srgbClr val="000000"/>
              </a:buClr>
              <a:buFont typeface="Arial"/>
              <a:buNone/>
              <a:defRPr sz="1440" b="0" i="0" u="none" strike="noStrike" cap="none" baseline="0">
                <a:solidFill>
                  <a:srgbClr val="000000"/>
                </a:solidFill>
                <a:latin typeface="Arial"/>
                <a:ea typeface="Arial"/>
                <a:cs typeface="Arial"/>
                <a:sym typeface="Arial"/>
              </a:defRPr>
            </a:lvl8pPr>
            <a:lvl9pPr marL="3657307" marR="0" indent="0" algn="l" rtl="0">
              <a:lnSpc>
                <a:spcPct val="100000"/>
              </a:lnSpc>
              <a:spcBef>
                <a:spcPts val="0"/>
              </a:spcBef>
              <a:spcAft>
                <a:spcPts val="0"/>
              </a:spcAft>
              <a:buClr>
                <a:srgbClr val="000000"/>
              </a:buClr>
              <a:buFont typeface="Arial"/>
              <a:buNone/>
              <a:defRPr sz="1440" b="0" i="0" u="none" strike="noStrike" cap="none" baseline="0">
                <a:solidFill>
                  <a:srgbClr val="000000"/>
                </a:solidFill>
                <a:latin typeface="Arial"/>
                <a:ea typeface="Arial"/>
                <a:cs typeface="Arial"/>
                <a:sym typeface="Arial"/>
              </a:defRPr>
            </a:lvl9pPr>
          </a:lstStyle>
          <a:p>
            <a:pPr defTabSz="1097236"/>
            <a:endParaRPr lang="ru-RU" kern="0"/>
          </a:p>
        </p:txBody>
      </p:sp>
      <p:sp>
        <p:nvSpPr>
          <p:cNvPr id="13" name="Shape 13"/>
          <p:cNvSpPr txBox="1">
            <a:spLocks noGrp="1"/>
          </p:cNvSpPr>
          <p:nvPr>
            <p:ph type="sldNum" idx="12"/>
          </p:nvPr>
        </p:nvSpPr>
        <p:spPr>
          <a:xfrm>
            <a:off x="6457950" y="6356354"/>
            <a:ext cx="2057400" cy="365099"/>
          </a:xfrm>
          <a:prstGeom prst="rect">
            <a:avLst/>
          </a:prstGeom>
          <a:noFill/>
          <a:ln>
            <a:noFill/>
          </a:ln>
        </p:spPr>
        <p:txBody>
          <a:bodyPr lIns="76181" tIns="76181" rIns="76181" bIns="76181" anchor="ctr" anchorCtr="0">
            <a:noAutofit/>
          </a:bodyPr>
          <a:lstStyle/>
          <a:p>
            <a:pPr algn="r" defTabSz="1097236">
              <a:buClr>
                <a:srgbClr val="000000"/>
              </a:buClr>
            </a:pPr>
            <a:endParaRPr lang="ru-RU" sz="1440" kern="0">
              <a:solidFill>
                <a:srgbClr val="000000"/>
              </a:solidFill>
              <a:cs typeface="Arial"/>
              <a:sym typeface="Arial"/>
            </a:endParaRPr>
          </a:p>
        </p:txBody>
      </p:sp>
    </p:spTree>
    <p:extLst>
      <p:ext uri="{BB962C8B-B14F-4D97-AF65-F5344CB8AC3E}">
        <p14:creationId xmlns:p14="http://schemas.microsoft.com/office/powerpoint/2010/main" val="3985712234"/>
      </p:ext>
    </p:extLst>
  </p:cSld>
  <p:clrMap bg1="lt1" tx1="dk1" bg2="dk2" tx2="lt2" accent1="accent1" accent2="accent2" accent3="accent3" accent4="accent4" accent5="accent5" accent6="accent6" hlink="hlink" folHlink="folHlink"/>
  <p:sldLayoutIdLst>
    <p:sldLayoutId id="2147483663" r:id="rId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40" b="0" i="0" u="none" strike="noStrike" cap="none" baseline="0">
          <a:solidFill>
            <a:srgbClr val="000000"/>
          </a:solidFill>
          <a:latin typeface="Arial"/>
          <a:ea typeface="Arial"/>
          <a:cs typeface="Arial"/>
          <a:sym typeface="Arial"/>
        </a:defRPr>
      </a:lvl1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4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4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4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4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4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4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4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4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4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4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4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4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4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4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4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4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4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4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3.xml"/><Relationship Id="rId5" Type="http://schemas.openxmlformats.org/officeDocument/2006/relationships/image" Target="../media/image5.png"/><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3.xml"/><Relationship Id="rId5" Type="http://schemas.openxmlformats.org/officeDocument/2006/relationships/hyperlink" Target="https://diss.unn.ru/all" TargetMode="External"/><Relationship Id="rId4" Type="http://schemas.openxmlformats.org/officeDocument/2006/relationships/hyperlink" Target="https://phd.unn.ru/obrazovanie/attestatsiya-aspirantov/gosudarstvennaya-itogovaya-attestatsiya/"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3.xml"/><Relationship Id="rId5" Type="http://schemas.openxmlformats.org/officeDocument/2006/relationships/hyperlink" Target="http://www.phd.unn.ru/spravochnaya-informatsiya-po-nauchnoj-attestatsii_diss-unn-ru/" TargetMode="External"/><Relationship Id="rId4" Type="http://schemas.openxmlformats.org/officeDocument/2006/relationships/hyperlink" Target="http://www.phd.unn.ru/wp-content/uploads/sites/10/2016/03/GOST-po-oformleniyu-dissertatsii-7.0.11-2011.pdf" TargetMode="Externa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87016" y="2132856"/>
            <a:ext cx="8605464" cy="1470025"/>
          </a:xfrm>
        </p:spPr>
        <p:txBody>
          <a:bodyPr>
            <a:normAutofit fontScale="90000"/>
          </a:bodyPr>
          <a:lstStyle/>
          <a:p>
            <a:r>
              <a:rPr lang="ru-RU" sz="3600" b="1" dirty="0">
                <a:solidFill>
                  <a:schemeClr val="tx2"/>
                </a:solidFill>
                <a:latin typeface="Arial Black" panose="020B0A04020102020204" pitchFamily="34" charset="0"/>
              </a:rPr>
              <a:t>Государственная итоговая аттестация </a:t>
            </a:r>
            <a:br>
              <a:rPr lang="ru-RU" sz="3600" b="1" dirty="0">
                <a:solidFill>
                  <a:schemeClr val="tx2"/>
                </a:solidFill>
                <a:latin typeface="Arial Black" panose="020B0A04020102020204" pitchFamily="34" charset="0"/>
              </a:rPr>
            </a:br>
            <a:r>
              <a:rPr lang="ru-RU" sz="3600" b="1" dirty="0">
                <a:solidFill>
                  <a:schemeClr val="tx2"/>
                </a:solidFill>
                <a:latin typeface="Arial Black" panose="020B0A04020102020204" pitchFamily="34" charset="0"/>
              </a:rPr>
              <a:t>в </a:t>
            </a:r>
            <a:r>
              <a:rPr lang="ru-RU" sz="3600" b="1" dirty="0" smtClean="0">
                <a:solidFill>
                  <a:schemeClr val="tx2"/>
                </a:solidFill>
                <a:latin typeface="Arial Black" panose="020B0A04020102020204" pitchFamily="34" charset="0"/>
              </a:rPr>
              <a:t>2025 </a:t>
            </a:r>
            <a:r>
              <a:rPr lang="ru-RU" sz="3600" b="1" dirty="0" smtClean="0">
                <a:solidFill>
                  <a:schemeClr val="tx2"/>
                </a:solidFill>
                <a:latin typeface="Arial Black" panose="020B0A04020102020204" pitchFamily="34" charset="0"/>
              </a:rPr>
              <a:t>году</a:t>
            </a:r>
            <a:br>
              <a:rPr lang="ru-RU" sz="3600" b="1" dirty="0" smtClean="0">
                <a:solidFill>
                  <a:schemeClr val="tx2"/>
                </a:solidFill>
                <a:latin typeface="Arial Black" panose="020B0A04020102020204" pitchFamily="34" charset="0"/>
              </a:rPr>
            </a:br>
            <a:r>
              <a:rPr lang="ru-RU" sz="3600" b="1" dirty="0" smtClean="0">
                <a:solidFill>
                  <a:schemeClr val="tx2"/>
                </a:solidFill>
                <a:latin typeface="Arial Black" panose="020B0A04020102020204" pitchFamily="34" charset="0"/>
              </a:rPr>
              <a:t>(для обучающихся по ФГОС)</a:t>
            </a:r>
            <a:endParaRPr lang="ru-RU" sz="3600" b="1" dirty="0">
              <a:solidFill>
                <a:schemeClr val="tx2"/>
              </a:solidFill>
              <a:latin typeface="Arial Black" panose="020B0A04020102020204" pitchFamily="34" charset="0"/>
            </a:endParaRPr>
          </a:p>
        </p:txBody>
      </p:sp>
    </p:spTree>
    <p:extLst>
      <p:ext uri="{BB962C8B-B14F-4D97-AF65-F5344CB8AC3E}">
        <p14:creationId xmlns:p14="http://schemas.microsoft.com/office/powerpoint/2010/main" val="24809990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6" y="1268760"/>
            <a:ext cx="9036496" cy="4525963"/>
          </a:xfrm>
        </p:spPr>
        <p:txBody>
          <a:bodyPr>
            <a:noAutofit/>
          </a:bodyPr>
          <a:lstStyle/>
          <a:p>
            <a:pPr lvl="0"/>
            <a:r>
              <a:rPr lang="ru-RU" sz="1800" b="1" dirty="0">
                <a:latin typeface="Arial" panose="020B0604020202020204" pitchFamily="34" charset="0"/>
                <a:cs typeface="Arial" panose="020B0604020202020204" pitchFamily="34" charset="0"/>
              </a:rPr>
              <a:t>Зав. ВК организует проверку текстов научно-квалификационных работ на наличие неправомерных заимствований</a:t>
            </a:r>
          </a:p>
          <a:p>
            <a:pPr lvl="0"/>
            <a:endParaRPr lang="ru-RU" sz="1400" b="1" dirty="0">
              <a:latin typeface="Arial" panose="020B0604020202020204" pitchFamily="34" charset="0"/>
              <a:cs typeface="Arial" panose="020B0604020202020204" pitchFamily="34" charset="0"/>
            </a:endParaRPr>
          </a:p>
          <a:p>
            <a:pPr lvl="0"/>
            <a:r>
              <a:rPr lang="ru-RU" sz="1800" b="1" dirty="0">
                <a:latin typeface="Arial" panose="020B0604020202020204" pitchFamily="34" charset="0"/>
                <a:cs typeface="Arial" panose="020B0604020202020204" pitchFamily="34" charset="0"/>
              </a:rPr>
              <a:t>За 20 дней до </a:t>
            </a:r>
            <a:r>
              <a:rPr lang="ru-RU" sz="1800" b="1" dirty="0" err="1">
                <a:latin typeface="Arial" panose="020B0604020202020204" pitchFamily="34" charset="0"/>
                <a:cs typeface="Arial" panose="020B0604020202020204" pitchFamily="34" charset="0"/>
              </a:rPr>
              <a:t>ГЭКа</a:t>
            </a:r>
            <a:r>
              <a:rPr lang="ru-RU" sz="1800" b="1" dirty="0">
                <a:latin typeface="Arial" panose="020B0604020202020204" pitchFamily="34" charset="0"/>
                <a:cs typeface="Arial" panose="020B0604020202020204" pitchFamily="34" charset="0"/>
              </a:rPr>
              <a:t> - зав. ВК отправляет текст научно-квалификационной работы на рецензию </a:t>
            </a:r>
          </a:p>
          <a:p>
            <a:pPr lvl="0"/>
            <a:r>
              <a:rPr lang="ru-RU" sz="1800" b="1" dirty="0">
                <a:latin typeface="Arial" panose="020B0604020202020204" pitchFamily="34" charset="0"/>
                <a:cs typeface="Arial" panose="020B0604020202020204" pitchFamily="34" charset="0"/>
              </a:rPr>
              <a:t>За 10 дней до </a:t>
            </a:r>
            <a:r>
              <a:rPr lang="ru-RU" sz="1800" b="1" dirty="0" err="1">
                <a:latin typeface="Arial" panose="020B0604020202020204" pitchFamily="34" charset="0"/>
                <a:cs typeface="Arial" panose="020B0604020202020204" pitchFamily="34" charset="0"/>
              </a:rPr>
              <a:t>ГЭКа</a:t>
            </a:r>
            <a:r>
              <a:rPr lang="ru-RU" sz="1800" b="1" dirty="0">
                <a:latin typeface="Arial" panose="020B0604020202020204" pitchFamily="34" charset="0"/>
                <a:cs typeface="Arial" panose="020B0604020202020204" pitchFamily="34" charset="0"/>
              </a:rPr>
              <a:t> – рецензия (рецензии) предоставляется на ВК (Рецензент – не является сотрудником ВК, имеет ученую степень по соответствующей отрасли науки)</a:t>
            </a:r>
          </a:p>
          <a:p>
            <a:pPr lvl="0"/>
            <a:endParaRPr lang="ru-RU" sz="1800" b="1" dirty="0">
              <a:latin typeface="Arial" panose="020B0604020202020204" pitchFamily="34" charset="0"/>
              <a:cs typeface="Arial" panose="020B0604020202020204" pitchFamily="34" charset="0"/>
            </a:endParaRPr>
          </a:p>
          <a:p>
            <a:r>
              <a:rPr lang="ru-RU" sz="1800" b="1" dirty="0">
                <a:latin typeface="Arial" panose="020B0604020202020204" pitchFamily="34" charset="0"/>
                <a:cs typeface="Arial" panose="020B0604020202020204" pitchFamily="34" charset="0"/>
              </a:rPr>
              <a:t>За 10 дней до </a:t>
            </a:r>
            <a:r>
              <a:rPr lang="ru-RU" sz="1800" b="1" dirty="0" err="1">
                <a:latin typeface="Arial" panose="020B0604020202020204" pitchFamily="34" charset="0"/>
                <a:cs typeface="Arial" panose="020B0604020202020204" pitchFamily="34" charset="0"/>
              </a:rPr>
              <a:t>ГЭКа</a:t>
            </a:r>
            <a:r>
              <a:rPr lang="ru-RU" sz="1800" b="1" dirty="0">
                <a:latin typeface="Arial" panose="020B0604020202020204" pitchFamily="34" charset="0"/>
                <a:cs typeface="Arial" panose="020B0604020202020204" pitchFamily="34" charset="0"/>
              </a:rPr>
              <a:t> -  отзыв научного руководителя предоставляется на ВК</a:t>
            </a:r>
          </a:p>
          <a:p>
            <a:pPr lvl="0"/>
            <a:endParaRPr lang="ru-RU" sz="1400" b="1" dirty="0">
              <a:latin typeface="Arial" panose="020B0604020202020204" pitchFamily="34" charset="0"/>
              <a:cs typeface="Arial" panose="020B0604020202020204" pitchFamily="34" charset="0"/>
            </a:endParaRPr>
          </a:p>
          <a:p>
            <a:r>
              <a:rPr lang="ru-RU" sz="1800" b="1" dirty="0">
                <a:latin typeface="Arial" panose="020B0604020202020204" pitchFamily="34" charset="0"/>
                <a:cs typeface="Arial" panose="020B0604020202020204" pitchFamily="34" charset="0"/>
              </a:rPr>
              <a:t>Не менее, чем за 7 дней до </a:t>
            </a:r>
            <a:r>
              <a:rPr lang="ru-RU" sz="1800" b="1" dirty="0" err="1">
                <a:latin typeface="Arial" panose="020B0604020202020204" pitchFamily="34" charset="0"/>
                <a:cs typeface="Arial" panose="020B0604020202020204" pitchFamily="34" charset="0"/>
              </a:rPr>
              <a:t>ГЭКа</a:t>
            </a:r>
            <a:r>
              <a:rPr lang="ru-RU" sz="1800" b="1" dirty="0">
                <a:latin typeface="Arial" panose="020B0604020202020204" pitchFamily="34" charset="0"/>
                <a:cs typeface="Arial" panose="020B0604020202020204" pitchFamily="34" charset="0"/>
              </a:rPr>
              <a:t> аспирант может ознакомиться с отзывом и рецензией на ВК</a:t>
            </a:r>
          </a:p>
          <a:p>
            <a:endParaRPr lang="ru-RU" sz="1800" b="1" dirty="0">
              <a:latin typeface="Arial" panose="020B0604020202020204" pitchFamily="34" charset="0"/>
              <a:cs typeface="Arial" panose="020B0604020202020204" pitchFamily="34" charset="0"/>
            </a:endParaRPr>
          </a:p>
          <a:p>
            <a:r>
              <a:rPr lang="ru-RU" sz="1800" b="1" dirty="0">
                <a:latin typeface="Arial" panose="020B0604020202020204" pitchFamily="34" charset="0"/>
                <a:cs typeface="Arial" panose="020B0604020202020204" pitchFamily="34" charset="0"/>
              </a:rPr>
              <a:t>Тексты НД, отзывов и рецензий размещаются на  </a:t>
            </a:r>
            <a:r>
              <a:rPr lang="en-US" sz="1800" b="1" dirty="0">
                <a:latin typeface="Arial" panose="020B0604020202020204" pitchFamily="34" charset="0"/>
                <a:cs typeface="Arial" panose="020B0604020202020204" pitchFamily="34" charset="0"/>
              </a:rPr>
              <a:t>vkr.unn.ru </a:t>
            </a:r>
            <a:r>
              <a:rPr lang="ru-RU" sz="1800" b="1" dirty="0">
                <a:latin typeface="Arial" panose="020B0604020202020204" pitchFamily="34" charset="0"/>
                <a:cs typeface="Arial" panose="020B0604020202020204" pitchFamily="34" charset="0"/>
              </a:rPr>
              <a:t>ННГУ</a:t>
            </a:r>
          </a:p>
          <a:p>
            <a:pPr lvl="0"/>
            <a:endParaRPr lang="ru-RU" sz="1400" b="1" dirty="0">
              <a:latin typeface="Arial" panose="020B0604020202020204" pitchFamily="34" charset="0"/>
              <a:cs typeface="Arial" panose="020B0604020202020204" pitchFamily="34" charset="0"/>
            </a:endParaRPr>
          </a:p>
        </p:txBody>
      </p:sp>
      <p:sp>
        <p:nvSpPr>
          <p:cNvPr id="5" name="Заголовок 1"/>
          <p:cNvSpPr>
            <a:spLocks noGrp="1"/>
          </p:cNvSpPr>
          <p:nvPr>
            <p:ph type="title"/>
          </p:nvPr>
        </p:nvSpPr>
        <p:spPr>
          <a:xfrm>
            <a:off x="539552" y="188640"/>
            <a:ext cx="8229600" cy="1143000"/>
          </a:xfrm>
        </p:spPr>
        <p:txBody>
          <a:bodyPr>
            <a:normAutofit/>
          </a:bodyPr>
          <a:lstStyle/>
          <a:p>
            <a:r>
              <a:rPr lang="ru-RU" sz="2800" dirty="0">
                <a:solidFill>
                  <a:schemeClr val="tx2">
                    <a:lumMod val="75000"/>
                  </a:schemeClr>
                </a:solidFill>
                <a:latin typeface="Arial Black" panose="020B0A04020102020204" pitchFamily="34" charset="0"/>
              </a:rPr>
              <a:t>До предзащиты НД на ВК</a:t>
            </a:r>
          </a:p>
        </p:txBody>
      </p:sp>
    </p:spTree>
    <p:extLst>
      <p:ext uri="{BB962C8B-B14F-4D97-AF65-F5344CB8AC3E}">
        <p14:creationId xmlns:p14="http://schemas.microsoft.com/office/powerpoint/2010/main" val="28524129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dirty="0">
                <a:solidFill>
                  <a:schemeClr val="tx2">
                    <a:lumMod val="75000"/>
                  </a:schemeClr>
                </a:solidFill>
                <a:latin typeface="Arial Black" panose="020B0A04020102020204" pitchFamily="34" charset="0"/>
              </a:rPr>
              <a:t>Предзащита НД на ВК</a:t>
            </a:r>
          </a:p>
        </p:txBody>
      </p:sp>
      <p:sp>
        <p:nvSpPr>
          <p:cNvPr id="3" name="Объект 2"/>
          <p:cNvSpPr>
            <a:spLocks noGrp="1"/>
          </p:cNvSpPr>
          <p:nvPr>
            <p:ph idx="1"/>
          </p:nvPr>
        </p:nvSpPr>
        <p:spPr>
          <a:xfrm>
            <a:off x="395536" y="1916832"/>
            <a:ext cx="8229600" cy="4525963"/>
          </a:xfrm>
        </p:spPr>
        <p:txBody>
          <a:bodyPr>
            <a:noAutofit/>
          </a:bodyPr>
          <a:lstStyle/>
          <a:p>
            <a:pPr lvl="0"/>
            <a:r>
              <a:rPr lang="ru-RU" sz="1800" b="1" u="sng" dirty="0">
                <a:solidFill>
                  <a:prstClr val="black"/>
                </a:solidFill>
                <a:latin typeface="Arial" panose="020B0604020202020204" pitchFamily="34" charset="0"/>
                <a:cs typeface="Arial" panose="020B0604020202020204" pitchFamily="34" charset="0"/>
              </a:rPr>
              <a:t>Не менее, чем за 7 дней</a:t>
            </a:r>
            <a:r>
              <a:rPr lang="ru-RU" sz="1800" b="1" dirty="0">
                <a:solidFill>
                  <a:prstClr val="black"/>
                </a:solidFill>
                <a:latin typeface="Arial" panose="020B0604020202020204" pitchFamily="34" charset="0"/>
                <a:cs typeface="Arial" panose="020B0604020202020204" pitchFamily="34" charset="0"/>
              </a:rPr>
              <a:t> – предзащита НД на ВК и составление заключения о научно-квалификационной работе (диссертации)</a:t>
            </a:r>
          </a:p>
          <a:p>
            <a:pPr lvl="0"/>
            <a:endParaRPr lang="ru-RU" sz="1600" b="1" dirty="0">
              <a:solidFill>
                <a:prstClr val="black"/>
              </a:solidFill>
              <a:latin typeface="Arial" panose="020B0604020202020204" pitchFamily="34" charset="0"/>
              <a:cs typeface="Arial" panose="020B0604020202020204" pitchFamily="34" charset="0"/>
            </a:endParaRPr>
          </a:p>
          <a:p>
            <a:pPr lvl="0"/>
            <a:r>
              <a:rPr lang="ru-RU" sz="1800" b="1" dirty="0">
                <a:solidFill>
                  <a:prstClr val="black"/>
                </a:solidFill>
                <a:latin typeface="Arial" panose="020B0604020202020204" pitchFamily="34" charset="0"/>
                <a:cs typeface="Arial" panose="020B0604020202020204" pitchFamily="34" charset="0"/>
              </a:rPr>
              <a:t>По результатам предзащит на кафедрах секретарю ГЭК не позднее, чем за 3 дня до испытания, должны поступить:</a:t>
            </a:r>
          </a:p>
          <a:p>
            <a:pPr lvl="1"/>
            <a:r>
              <a:rPr lang="ru-RU" sz="1600" b="1" dirty="0">
                <a:solidFill>
                  <a:prstClr val="black"/>
                </a:solidFill>
                <a:latin typeface="Arial" panose="020B0604020202020204" pitchFamily="34" charset="0"/>
                <a:cs typeface="Arial" panose="020B0604020202020204" pitchFamily="34" charset="0"/>
              </a:rPr>
              <a:t>научно-квалификационная работа</a:t>
            </a:r>
          </a:p>
          <a:p>
            <a:pPr lvl="1"/>
            <a:r>
              <a:rPr lang="ru-RU" sz="1600" b="1" dirty="0">
                <a:solidFill>
                  <a:prstClr val="black"/>
                </a:solidFill>
                <a:latin typeface="Arial" panose="020B0604020202020204" pitchFamily="34" charset="0"/>
                <a:cs typeface="Arial" panose="020B0604020202020204" pitchFamily="34" charset="0"/>
              </a:rPr>
              <a:t>текст научного доклада </a:t>
            </a:r>
          </a:p>
          <a:p>
            <a:pPr lvl="1"/>
            <a:r>
              <a:rPr lang="ru-RU" sz="1600" b="1" dirty="0">
                <a:solidFill>
                  <a:prstClr val="black"/>
                </a:solidFill>
                <a:latin typeface="Arial" panose="020B0604020202020204" pitchFamily="34" charset="0"/>
                <a:cs typeface="Arial" panose="020B0604020202020204" pitchFamily="34" charset="0"/>
              </a:rPr>
              <a:t>выписка из протокола заседания ВК с заключением о научно-квалификационной работе, с результатами проверки НКР на предмет заимствования</a:t>
            </a:r>
          </a:p>
          <a:p>
            <a:pPr lvl="1"/>
            <a:r>
              <a:rPr lang="ru-RU" sz="1600" b="1" dirty="0">
                <a:solidFill>
                  <a:prstClr val="black"/>
                </a:solidFill>
                <a:latin typeface="Arial" panose="020B0604020202020204" pitchFamily="34" charset="0"/>
                <a:cs typeface="Arial" panose="020B0604020202020204" pitchFamily="34" charset="0"/>
              </a:rPr>
              <a:t>отзыв научного руководителя </a:t>
            </a:r>
          </a:p>
          <a:p>
            <a:pPr lvl="1"/>
            <a:r>
              <a:rPr lang="ru-RU" sz="1600" b="1" dirty="0">
                <a:solidFill>
                  <a:prstClr val="black"/>
                </a:solidFill>
                <a:latin typeface="Arial" panose="020B0604020202020204" pitchFamily="34" charset="0"/>
                <a:cs typeface="Arial" panose="020B0604020202020204" pitchFamily="34" charset="0"/>
              </a:rPr>
              <a:t>рецензия (рецензии)</a:t>
            </a:r>
          </a:p>
          <a:p>
            <a:endParaRPr lang="ru-RU" sz="1400" dirty="0"/>
          </a:p>
          <a:p>
            <a:endParaRPr lang="ru-RU" sz="1400" dirty="0"/>
          </a:p>
          <a:p>
            <a:endParaRPr lang="ru-RU" sz="1400" dirty="0"/>
          </a:p>
          <a:p>
            <a:endParaRPr lang="ru-RU" sz="1400" dirty="0"/>
          </a:p>
        </p:txBody>
      </p:sp>
    </p:spTree>
    <p:extLst>
      <p:ext uri="{BB962C8B-B14F-4D97-AF65-F5344CB8AC3E}">
        <p14:creationId xmlns:p14="http://schemas.microsoft.com/office/powerpoint/2010/main" val="39067488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pic>
        <p:nvPicPr>
          <p:cNvPr id="101" name="Shape 101"/>
          <p:cNvPicPr preferRelativeResize="0"/>
          <p:nvPr/>
        </p:nvPicPr>
        <p:blipFill rotWithShape="1">
          <a:blip r:embed="rId3">
            <a:alphaModFix/>
          </a:blip>
          <a:srcRect/>
          <a:stretch/>
        </p:blipFill>
        <p:spPr>
          <a:xfrm>
            <a:off x="0" y="1484312"/>
            <a:ext cx="9144000" cy="4078200"/>
          </a:xfrm>
          <a:prstGeom prst="rect">
            <a:avLst/>
          </a:prstGeom>
          <a:noFill/>
          <a:ln>
            <a:noFill/>
          </a:ln>
        </p:spPr>
      </p:pic>
      <p:sp>
        <p:nvSpPr>
          <p:cNvPr id="102" name="Shape 102"/>
          <p:cNvSpPr txBox="1"/>
          <p:nvPr/>
        </p:nvSpPr>
        <p:spPr>
          <a:xfrm>
            <a:off x="468312" y="2605154"/>
            <a:ext cx="8223300" cy="923399"/>
          </a:xfrm>
          <a:prstGeom prst="rect">
            <a:avLst/>
          </a:prstGeom>
          <a:noFill/>
          <a:ln>
            <a:noFill/>
          </a:ln>
        </p:spPr>
        <p:txBody>
          <a:bodyPr lIns="91414" tIns="45694" rIns="91414" bIns="45694" anchor="t" anchorCtr="0">
            <a:noAutofit/>
          </a:bodyPr>
          <a:lstStyle/>
          <a:p>
            <a:pPr algn="ctr" defTabSz="914328">
              <a:buClr>
                <a:srgbClr val="FFFFFF"/>
              </a:buClr>
              <a:buSzPct val="25000"/>
            </a:pPr>
            <a:r>
              <a:rPr lang="ru-RU" sz="5400" kern="0">
                <a:solidFill>
                  <a:srgbClr val="FFFFFF"/>
                </a:solidFill>
                <a:latin typeface="Calibri"/>
                <a:ea typeface="Calibri"/>
                <a:cs typeface="Calibri"/>
                <a:sym typeface="Calibri"/>
              </a:rPr>
              <a:t>Заголовок</a:t>
            </a:r>
          </a:p>
        </p:txBody>
      </p:sp>
      <p:sp>
        <p:nvSpPr>
          <p:cNvPr id="103" name="Shape 103"/>
          <p:cNvSpPr txBox="1"/>
          <p:nvPr/>
        </p:nvSpPr>
        <p:spPr>
          <a:xfrm>
            <a:off x="468312" y="3648266"/>
            <a:ext cx="8223300" cy="646199"/>
          </a:xfrm>
          <a:prstGeom prst="rect">
            <a:avLst/>
          </a:prstGeom>
          <a:noFill/>
          <a:ln>
            <a:noFill/>
          </a:ln>
        </p:spPr>
        <p:txBody>
          <a:bodyPr lIns="91414" tIns="45694" rIns="91414" bIns="45694" anchor="t" anchorCtr="0">
            <a:noAutofit/>
          </a:bodyPr>
          <a:lstStyle/>
          <a:p>
            <a:pPr algn="ctr" defTabSz="914328">
              <a:buClr>
                <a:srgbClr val="FFFFFF"/>
              </a:buClr>
              <a:buSzPct val="25000"/>
            </a:pPr>
            <a:r>
              <a:rPr lang="ru-RU" sz="3600" kern="0">
                <a:solidFill>
                  <a:srgbClr val="FFFFFF"/>
                </a:solidFill>
                <a:latin typeface="Calibri"/>
                <a:ea typeface="Calibri"/>
                <a:cs typeface="Calibri"/>
                <a:sym typeface="Calibri"/>
              </a:rPr>
              <a:t>Подзаголовок презентации</a:t>
            </a:r>
          </a:p>
        </p:txBody>
      </p:sp>
      <p:pic>
        <p:nvPicPr>
          <p:cNvPr id="104" name="Shape 104"/>
          <p:cNvPicPr preferRelativeResize="0"/>
          <p:nvPr/>
        </p:nvPicPr>
        <p:blipFill rotWithShape="1">
          <a:blip r:embed="rId4">
            <a:alphaModFix/>
          </a:blip>
          <a:srcRect t="3574" b="3574"/>
          <a:stretch/>
        </p:blipFill>
        <p:spPr>
          <a:xfrm>
            <a:off x="0" y="1484312"/>
            <a:ext cx="9144000" cy="4078200"/>
          </a:xfrm>
          <a:prstGeom prst="rect">
            <a:avLst/>
          </a:prstGeom>
          <a:noFill/>
          <a:ln>
            <a:noFill/>
          </a:ln>
        </p:spPr>
      </p:pic>
      <p:sp>
        <p:nvSpPr>
          <p:cNvPr id="105" name="Shape 105"/>
          <p:cNvSpPr txBox="1"/>
          <p:nvPr/>
        </p:nvSpPr>
        <p:spPr>
          <a:xfrm>
            <a:off x="468312" y="2605154"/>
            <a:ext cx="8223300" cy="923399"/>
          </a:xfrm>
          <a:prstGeom prst="rect">
            <a:avLst/>
          </a:prstGeom>
          <a:noFill/>
          <a:ln>
            <a:noFill/>
          </a:ln>
        </p:spPr>
        <p:txBody>
          <a:bodyPr lIns="91414" tIns="45694" rIns="91414" bIns="45694" anchor="t" anchorCtr="0">
            <a:noAutofit/>
          </a:bodyPr>
          <a:lstStyle/>
          <a:p>
            <a:pPr algn="ctr" defTabSz="914328">
              <a:lnSpc>
                <a:spcPct val="115000"/>
              </a:lnSpc>
              <a:buClr>
                <a:srgbClr val="000000"/>
              </a:buClr>
              <a:buSzPct val="25000"/>
            </a:pPr>
            <a:r>
              <a:rPr lang="ru-RU" sz="3240" b="1" kern="0">
                <a:solidFill>
                  <a:srgbClr val="F3F3F3"/>
                </a:solidFill>
                <a:latin typeface="Arial"/>
                <a:cs typeface="Arial"/>
                <a:sym typeface="Arial"/>
              </a:rPr>
              <a:t>Цифровая 3D-медицина</a:t>
            </a:r>
          </a:p>
          <a:p>
            <a:pPr algn="ctr" defTabSz="914328">
              <a:buClr>
                <a:srgbClr val="FFFFFF"/>
              </a:buClr>
            </a:pPr>
            <a:endParaRPr sz="3000" b="1" kern="0">
              <a:solidFill>
                <a:srgbClr val="F3F3F3"/>
              </a:solidFill>
              <a:latin typeface="Arial"/>
              <a:cs typeface="Arial"/>
              <a:sym typeface="Arial"/>
            </a:endParaRPr>
          </a:p>
        </p:txBody>
      </p:sp>
      <p:sp>
        <p:nvSpPr>
          <p:cNvPr id="106" name="Shape 106"/>
          <p:cNvSpPr txBox="1"/>
          <p:nvPr/>
        </p:nvSpPr>
        <p:spPr>
          <a:xfrm>
            <a:off x="468312" y="3648266"/>
            <a:ext cx="8223300" cy="646199"/>
          </a:xfrm>
          <a:prstGeom prst="rect">
            <a:avLst/>
          </a:prstGeom>
          <a:noFill/>
          <a:ln>
            <a:noFill/>
          </a:ln>
        </p:spPr>
        <p:txBody>
          <a:bodyPr lIns="91414" tIns="45694" rIns="91414" bIns="45694" anchor="t" anchorCtr="0">
            <a:noAutofit/>
          </a:bodyPr>
          <a:lstStyle/>
          <a:p>
            <a:pPr algn="ctr" defTabSz="914328">
              <a:buClr>
                <a:srgbClr val="FFFFFF"/>
              </a:buClr>
              <a:buSzPct val="25000"/>
            </a:pPr>
            <a:r>
              <a:rPr lang="ru-RU" kern="0" dirty="0">
                <a:solidFill>
                  <a:srgbClr val="FFFFFF"/>
                </a:solidFill>
                <a:latin typeface="Arial"/>
                <a:cs typeface="Arial"/>
                <a:sym typeface="Arial"/>
              </a:rPr>
              <a:t>Результаты в области компьютерной графики и геометрического моделирования</a:t>
            </a:r>
          </a:p>
        </p:txBody>
      </p:sp>
      <p:sp>
        <p:nvSpPr>
          <p:cNvPr id="107" name="Shape 107"/>
          <p:cNvSpPr/>
          <p:nvPr/>
        </p:nvSpPr>
        <p:spPr>
          <a:xfrm>
            <a:off x="0" y="5562500"/>
            <a:ext cx="9144000" cy="1295400"/>
          </a:xfrm>
          <a:prstGeom prst="rect">
            <a:avLst/>
          </a:prstGeom>
          <a:solidFill>
            <a:srgbClr val="0064A8"/>
          </a:solidFill>
          <a:ln>
            <a:noFill/>
          </a:ln>
        </p:spPr>
        <p:txBody>
          <a:bodyPr lIns="91414" tIns="91414" rIns="91414" bIns="91414" anchor="ctr" anchorCtr="0">
            <a:noAutofit/>
          </a:bodyPr>
          <a:lstStyle/>
          <a:p>
            <a:pPr defTabSz="914328">
              <a:buClr>
                <a:srgbClr val="000000"/>
              </a:buClr>
            </a:pPr>
            <a:endParaRPr sz="1680" kern="0">
              <a:solidFill>
                <a:srgbClr val="000000"/>
              </a:solidFill>
              <a:latin typeface="Arial"/>
              <a:cs typeface="Arial"/>
              <a:sym typeface="Arial"/>
            </a:endParaRPr>
          </a:p>
        </p:txBody>
      </p:sp>
      <p:sp>
        <p:nvSpPr>
          <p:cNvPr id="108" name="Shape 108"/>
          <p:cNvSpPr/>
          <p:nvPr/>
        </p:nvSpPr>
        <p:spPr>
          <a:xfrm>
            <a:off x="0" y="0"/>
            <a:ext cx="9144000" cy="1185900"/>
          </a:xfrm>
          <a:prstGeom prst="rect">
            <a:avLst/>
          </a:prstGeom>
          <a:solidFill>
            <a:srgbClr val="0064A8"/>
          </a:solidFill>
          <a:ln>
            <a:noFill/>
          </a:ln>
        </p:spPr>
        <p:txBody>
          <a:bodyPr lIns="91414" tIns="91414" rIns="91414" bIns="91414" anchor="ctr" anchorCtr="0">
            <a:noAutofit/>
          </a:bodyPr>
          <a:lstStyle/>
          <a:p>
            <a:pPr defTabSz="914328">
              <a:buClr>
                <a:srgbClr val="000000"/>
              </a:buClr>
            </a:pPr>
            <a:endParaRPr sz="1680" kern="0">
              <a:solidFill>
                <a:srgbClr val="000000"/>
              </a:solidFill>
              <a:latin typeface="Arial"/>
              <a:cs typeface="Arial"/>
              <a:sym typeface="Arial"/>
            </a:endParaRPr>
          </a:p>
        </p:txBody>
      </p:sp>
      <p:sp>
        <p:nvSpPr>
          <p:cNvPr id="109" name="Shape 109"/>
          <p:cNvSpPr/>
          <p:nvPr/>
        </p:nvSpPr>
        <p:spPr>
          <a:xfrm>
            <a:off x="0" y="1185900"/>
            <a:ext cx="9144000" cy="4689084"/>
          </a:xfrm>
          <a:prstGeom prst="rect">
            <a:avLst/>
          </a:prstGeom>
          <a:solidFill>
            <a:srgbClr val="1381C0"/>
          </a:solidFill>
          <a:ln>
            <a:noFill/>
          </a:ln>
        </p:spPr>
        <p:txBody>
          <a:bodyPr lIns="91414" tIns="91414" rIns="91414" bIns="91414" anchor="ctr" anchorCtr="0">
            <a:noAutofit/>
          </a:bodyPr>
          <a:lstStyle/>
          <a:p>
            <a:pPr defTabSz="914328">
              <a:buClr>
                <a:srgbClr val="000000"/>
              </a:buClr>
            </a:pPr>
            <a:endParaRPr sz="1680" kern="0">
              <a:solidFill>
                <a:srgbClr val="000000"/>
              </a:solidFill>
              <a:latin typeface="Arial"/>
              <a:cs typeface="Arial"/>
              <a:sym typeface="Arial"/>
            </a:endParaRPr>
          </a:p>
        </p:txBody>
      </p:sp>
      <p:sp>
        <p:nvSpPr>
          <p:cNvPr id="110" name="Shape 110"/>
          <p:cNvSpPr txBox="1"/>
          <p:nvPr/>
        </p:nvSpPr>
        <p:spPr>
          <a:xfrm>
            <a:off x="623324" y="1700808"/>
            <a:ext cx="8223300" cy="2851517"/>
          </a:xfrm>
          <a:prstGeom prst="rect">
            <a:avLst/>
          </a:prstGeom>
          <a:noFill/>
          <a:ln>
            <a:noFill/>
          </a:ln>
        </p:spPr>
        <p:txBody>
          <a:bodyPr lIns="91414" tIns="45694" rIns="91414" bIns="45694" anchor="t" anchorCtr="0">
            <a:noAutofit/>
          </a:bodyPr>
          <a:lstStyle/>
          <a:p>
            <a:pPr algn="ctr" defTabSz="914328">
              <a:buClr>
                <a:srgbClr val="FFFFFF"/>
              </a:buClr>
            </a:pPr>
            <a:r>
              <a:rPr lang="ru-RU" sz="3000" b="1" kern="0" dirty="0">
                <a:solidFill>
                  <a:srgbClr val="F3F3F3"/>
                </a:solidFill>
                <a:latin typeface="Arial"/>
                <a:cs typeface="Arial"/>
                <a:sym typeface="Arial"/>
              </a:rPr>
              <a:t>Часть 2</a:t>
            </a:r>
          </a:p>
          <a:p>
            <a:pPr algn="ctr" defTabSz="914328">
              <a:buClr>
                <a:srgbClr val="FFFFFF"/>
              </a:buClr>
            </a:pPr>
            <a:endParaRPr lang="ru-RU" sz="3000" b="1" kern="0" dirty="0">
              <a:solidFill>
                <a:srgbClr val="F3F3F3"/>
              </a:solidFill>
              <a:latin typeface="Arial"/>
              <a:cs typeface="Arial"/>
              <a:sym typeface="Arial"/>
            </a:endParaRPr>
          </a:p>
          <a:p>
            <a:pPr algn="ctr" defTabSz="914328">
              <a:buClr>
                <a:srgbClr val="FFFFFF"/>
              </a:buClr>
            </a:pPr>
            <a:r>
              <a:rPr lang="ru-RU" sz="3000" b="1" kern="0" dirty="0">
                <a:solidFill>
                  <a:srgbClr val="F3F3F3"/>
                </a:solidFill>
                <a:latin typeface="Arial"/>
                <a:cs typeface="Arial"/>
                <a:sym typeface="Arial"/>
              </a:rPr>
              <a:t>Научный доклад об основных результатах подготовленной научно-квалификационной работы (диссертации) по итогам обучения в аспирантуре</a:t>
            </a:r>
          </a:p>
          <a:p>
            <a:pPr algn="ctr" defTabSz="914328">
              <a:buClr>
                <a:srgbClr val="FFFFFF"/>
              </a:buClr>
            </a:pPr>
            <a:endParaRPr sz="3000" b="1" kern="0" dirty="0">
              <a:solidFill>
                <a:srgbClr val="F3F3F3"/>
              </a:solidFill>
              <a:latin typeface="Arial"/>
              <a:cs typeface="Arial"/>
              <a:sym typeface="Arial"/>
            </a:endParaRPr>
          </a:p>
        </p:txBody>
      </p:sp>
      <p:pic>
        <p:nvPicPr>
          <p:cNvPr id="112" name="Shape 112"/>
          <p:cNvPicPr preferRelativeResize="0"/>
          <p:nvPr/>
        </p:nvPicPr>
        <p:blipFill rotWithShape="1">
          <a:blip r:embed="rId5">
            <a:alphaModFix/>
          </a:blip>
          <a:srcRect/>
          <a:stretch/>
        </p:blipFill>
        <p:spPr>
          <a:xfrm>
            <a:off x="592426" y="269850"/>
            <a:ext cx="2175900" cy="610500"/>
          </a:xfrm>
          <a:prstGeom prst="rect">
            <a:avLst/>
          </a:prstGeom>
          <a:noFill/>
          <a:ln>
            <a:noFill/>
          </a:ln>
        </p:spPr>
      </p:pic>
    </p:spTree>
    <p:extLst>
      <p:ext uri="{BB962C8B-B14F-4D97-AF65-F5344CB8AC3E}">
        <p14:creationId xmlns:p14="http://schemas.microsoft.com/office/powerpoint/2010/main" val="3440988775"/>
      </p:ext>
    </p:extLst>
  </p:cSld>
  <p:clrMapOvr>
    <a:masterClrMapping/>
  </p:clrMapOvr>
  <p:transition spd="slow">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Shape 157"/>
          <p:cNvSpPr/>
          <p:nvPr/>
        </p:nvSpPr>
        <p:spPr>
          <a:xfrm>
            <a:off x="366829" y="318255"/>
            <a:ext cx="6184978" cy="777686"/>
          </a:xfrm>
          <a:prstGeom prst="parallelogram">
            <a:avLst>
              <a:gd name="adj" fmla="val 39278"/>
            </a:avLst>
          </a:prstGeom>
          <a:solidFill>
            <a:srgbClr val="0070C0"/>
          </a:solidFill>
          <a:ln>
            <a:solidFill>
              <a:schemeClr val="bg1"/>
            </a:solidFill>
          </a:ln>
        </p:spPr>
        <p:txBody>
          <a:bodyPr lIns="0" tIns="45694" rIns="0" bIns="71992" anchor="ctr" anchorCtr="0">
            <a:noAutofit/>
          </a:bodyPr>
          <a:lstStyle/>
          <a:p>
            <a:pPr algn="ctr" defTabSz="914328">
              <a:buClr>
                <a:srgbClr val="FFFFFF"/>
              </a:buClr>
              <a:buSzPct val="25000"/>
            </a:pPr>
            <a:r>
              <a:rPr lang="ru-RU" sz="2400" b="1" kern="0" dirty="0">
                <a:solidFill>
                  <a:srgbClr val="FFFFFF"/>
                </a:solidFill>
                <a:latin typeface="Calibri" pitchFamily="34" charset="0"/>
                <a:cs typeface="Arial"/>
                <a:sym typeface="Arial"/>
              </a:rPr>
              <a:t>Научный доклад</a:t>
            </a:r>
          </a:p>
        </p:txBody>
      </p:sp>
      <p:sp>
        <p:nvSpPr>
          <p:cNvPr id="159" name="Shape 159"/>
          <p:cNvSpPr/>
          <p:nvPr/>
        </p:nvSpPr>
        <p:spPr>
          <a:xfrm>
            <a:off x="0" y="483900"/>
            <a:ext cx="619498" cy="481200"/>
          </a:xfrm>
          <a:prstGeom prst="parallelogram">
            <a:avLst>
              <a:gd name="adj" fmla="val 39278"/>
            </a:avLst>
          </a:prstGeom>
          <a:solidFill>
            <a:srgbClr val="0064A8"/>
          </a:solidFill>
          <a:ln>
            <a:noFill/>
          </a:ln>
        </p:spPr>
        <p:txBody>
          <a:bodyPr lIns="91414" tIns="45694" rIns="91414" bIns="45694" anchor="ctr" anchorCtr="0">
            <a:noAutofit/>
          </a:bodyPr>
          <a:lstStyle/>
          <a:p>
            <a:pPr defTabSz="914328">
              <a:buClr>
                <a:srgbClr val="000000"/>
              </a:buClr>
            </a:pPr>
            <a:endParaRPr sz="1680" kern="0">
              <a:solidFill>
                <a:srgbClr val="000000"/>
              </a:solidFill>
              <a:latin typeface="Arial"/>
              <a:cs typeface="Arial"/>
              <a:sym typeface="Arial"/>
            </a:endParaRPr>
          </a:p>
        </p:txBody>
      </p:sp>
      <p:sp>
        <p:nvSpPr>
          <p:cNvPr id="160" name="Shape 160"/>
          <p:cNvSpPr/>
          <p:nvPr/>
        </p:nvSpPr>
        <p:spPr>
          <a:xfrm>
            <a:off x="0" y="483875"/>
            <a:ext cx="392100" cy="481200"/>
          </a:xfrm>
          <a:prstGeom prst="rect">
            <a:avLst/>
          </a:prstGeom>
          <a:solidFill>
            <a:srgbClr val="0064A8"/>
          </a:solidFill>
          <a:ln>
            <a:noFill/>
          </a:ln>
        </p:spPr>
        <p:txBody>
          <a:bodyPr lIns="91414" tIns="91414" rIns="91414" bIns="91414" anchor="ctr" anchorCtr="0">
            <a:noAutofit/>
          </a:bodyPr>
          <a:lstStyle/>
          <a:p>
            <a:pPr defTabSz="914328">
              <a:buClr>
                <a:srgbClr val="000000"/>
              </a:buClr>
            </a:pPr>
            <a:endParaRPr sz="1680" kern="0">
              <a:solidFill>
                <a:srgbClr val="000000"/>
              </a:solidFill>
              <a:latin typeface="Arial"/>
              <a:cs typeface="Arial"/>
              <a:sym typeface="Arial"/>
            </a:endParaRPr>
          </a:p>
        </p:txBody>
      </p:sp>
      <p:pic>
        <p:nvPicPr>
          <p:cNvPr id="161" name="Shape 161"/>
          <p:cNvPicPr preferRelativeResize="0"/>
          <p:nvPr/>
        </p:nvPicPr>
        <p:blipFill rotWithShape="1">
          <a:blip r:embed="rId3">
            <a:alphaModFix/>
          </a:blip>
          <a:srcRect/>
          <a:stretch/>
        </p:blipFill>
        <p:spPr>
          <a:xfrm>
            <a:off x="6755108" y="493062"/>
            <a:ext cx="1922500" cy="537948"/>
          </a:xfrm>
          <a:prstGeom prst="rect">
            <a:avLst/>
          </a:prstGeom>
          <a:noFill/>
          <a:ln>
            <a:noFill/>
          </a:ln>
        </p:spPr>
      </p:pic>
      <p:sp>
        <p:nvSpPr>
          <p:cNvPr id="3" name="TextBox 2"/>
          <p:cNvSpPr txBox="1"/>
          <p:nvPr/>
        </p:nvSpPr>
        <p:spPr>
          <a:xfrm>
            <a:off x="7077878" y="4465916"/>
            <a:ext cx="1276961" cy="720193"/>
          </a:xfrm>
          <a:prstGeom prst="rect">
            <a:avLst/>
          </a:prstGeom>
          <a:noFill/>
        </p:spPr>
        <p:txBody>
          <a:bodyPr wrap="square" lIns="109723" tIns="54862" rIns="109723" bIns="54862" rtlCol="0">
            <a:spAutoFit/>
          </a:bodyPr>
          <a:lstStyle/>
          <a:p>
            <a:pPr algn="ctr" defTabSz="855672"/>
            <a:r>
              <a:rPr lang="ru-RU" sz="1320" dirty="0">
                <a:solidFill>
                  <a:srgbClr val="FFFFFF"/>
                </a:solidFill>
                <a:latin typeface="DendaNewLightC"/>
              </a:rPr>
              <a:t>Назначение на стипендию</a:t>
            </a:r>
          </a:p>
        </p:txBody>
      </p:sp>
      <p:sp>
        <p:nvSpPr>
          <p:cNvPr id="9" name="Прямоугольник 8"/>
          <p:cNvSpPr/>
          <p:nvPr/>
        </p:nvSpPr>
        <p:spPr>
          <a:xfrm>
            <a:off x="10892" y="1614398"/>
            <a:ext cx="9159418" cy="4967514"/>
          </a:xfrm>
          <a:prstGeom prst="rect">
            <a:avLst/>
          </a:prstGeom>
        </p:spPr>
        <p:txBody>
          <a:bodyPr wrap="square">
            <a:spAutoFit/>
          </a:bodyPr>
          <a:lstStyle/>
          <a:p>
            <a:pPr algn="ctr" defTabSz="855672"/>
            <a:r>
              <a:rPr lang="ru-RU" sz="2880" dirty="0">
                <a:solidFill>
                  <a:srgbClr val="000000"/>
                </a:solidFill>
                <a:latin typeface="Arial"/>
              </a:rPr>
              <a:t>	Заключительным этапом государственной итоговой аттестации является </a:t>
            </a:r>
            <a:r>
              <a:rPr lang="ru-RU" sz="2880" b="1" u="sng" dirty="0">
                <a:solidFill>
                  <a:srgbClr val="000000"/>
                </a:solidFill>
                <a:latin typeface="Arial"/>
              </a:rPr>
              <a:t>защита научного доклада об основных результатах подготовленной научно-квалификационной работы </a:t>
            </a:r>
            <a:r>
              <a:rPr lang="ru-RU" sz="2880" dirty="0">
                <a:solidFill>
                  <a:srgbClr val="000000"/>
                </a:solidFill>
                <a:latin typeface="Arial"/>
              </a:rPr>
              <a:t>(диссертации) (далее – научный доклад), </a:t>
            </a:r>
            <a:r>
              <a:rPr lang="ru-RU" sz="2880" i="1" dirty="0">
                <a:solidFill>
                  <a:srgbClr val="FF0000"/>
                </a:solidFill>
                <a:latin typeface="Arial"/>
              </a:rPr>
              <a:t>демонстрирующий степень готовности выпускника аспирантуры к осуществлению  профессиональной научно-исследовательской деятельности</a:t>
            </a:r>
            <a:r>
              <a:rPr lang="ru-RU" sz="2880" dirty="0">
                <a:solidFill>
                  <a:srgbClr val="FF0000"/>
                </a:solidFill>
                <a:latin typeface="Arial"/>
              </a:rPr>
              <a:t>.</a:t>
            </a:r>
          </a:p>
          <a:p>
            <a:pPr marL="548640" indent="-548640" defTabSz="914256">
              <a:buFont typeface="Wingdings" panose="05000000000000000000" pitchFamily="2" charset="2"/>
              <a:buChar char="Ø"/>
            </a:pPr>
            <a:endParaRPr lang="ru-RU" sz="2880" b="1" u="sng" dirty="0">
              <a:solidFill>
                <a:prstClr val="black"/>
              </a:solidFill>
              <a:latin typeface="Arial"/>
              <a:cs typeface="Arial" panose="020B0604020202020204" pitchFamily="34" charset="0"/>
              <a:sym typeface="Arial"/>
            </a:endParaRPr>
          </a:p>
          <a:p>
            <a:pPr marL="548640" indent="-548640" defTabSz="914256">
              <a:buFont typeface="Wingdings" panose="05000000000000000000" pitchFamily="2" charset="2"/>
              <a:buChar char="Ø"/>
            </a:pPr>
            <a:endParaRPr lang="ru-RU" sz="2880" b="1" u="sng" dirty="0">
              <a:solidFill>
                <a:prstClr val="black"/>
              </a:solidFill>
              <a:latin typeface="Arial"/>
              <a:cs typeface="Arial" panose="020B0604020202020204" pitchFamily="34" charset="0"/>
              <a:sym typeface="Arial"/>
            </a:endParaRPr>
          </a:p>
        </p:txBody>
      </p:sp>
    </p:spTree>
    <p:extLst>
      <p:ext uri="{BB962C8B-B14F-4D97-AF65-F5344CB8AC3E}">
        <p14:creationId xmlns:p14="http://schemas.microsoft.com/office/powerpoint/2010/main" val="532196886"/>
      </p:ext>
    </p:extLst>
  </p:cSld>
  <p:clrMapOvr>
    <a:masterClrMapping/>
  </p:clrMapOvr>
  <p:transition spd="slow">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Shape 157"/>
          <p:cNvSpPr/>
          <p:nvPr/>
        </p:nvSpPr>
        <p:spPr>
          <a:xfrm>
            <a:off x="366829" y="318255"/>
            <a:ext cx="6184978" cy="777686"/>
          </a:xfrm>
          <a:prstGeom prst="parallelogram">
            <a:avLst>
              <a:gd name="adj" fmla="val 39278"/>
            </a:avLst>
          </a:prstGeom>
          <a:solidFill>
            <a:srgbClr val="0070C0"/>
          </a:solidFill>
          <a:ln>
            <a:solidFill>
              <a:schemeClr val="bg1"/>
            </a:solidFill>
          </a:ln>
        </p:spPr>
        <p:txBody>
          <a:bodyPr lIns="0" tIns="45694" rIns="0" bIns="71992" anchor="ctr" anchorCtr="0">
            <a:noAutofit/>
          </a:bodyPr>
          <a:lstStyle/>
          <a:p>
            <a:pPr algn="ctr" defTabSz="914328">
              <a:buClr>
                <a:srgbClr val="FFFFFF"/>
              </a:buClr>
              <a:buSzPct val="25000"/>
            </a:pPr>
            <a:r>
              <a:rPr lang="ru-RU" sz="2400" b="1" kern="0" dirty="0">
                <a:solidFill>
                  <a:srgbClr val="FFFFFF"/>
                </a:solidFill>
                <a:latin typeface="Calibri" pitchFamily="34" charset="0"/>
                <a:cs typeface="Arial"/>
                <a:sym typeface="Arial"/>
              </a:rPr>
              <a:t>Для допуска к защите научного доклада </a:t>
            </a:r>
            <a:r>
              <a:rPr lang="ru-RU" sz="2400" b="1" u="sng" kern="0" dirty="0">
                <a:solidFill>
                  <a:srgbClr val="FFFFFF"/>
                </a:solidFill>
                <a:latin typeface="Calibri" pitchFamily="34" charset="0"/>
                <a:cs typeface="Arial"/>
                <a:sym typeface="Arial"/>
              </a:rPr>
              <a:t>НЕОБХОДИМО:</a:t>
            </a:r>
          </a:p>
        </p:txBody>
      </p:sp>
      <p:sp>
        <p:nvSpPr>
          <p:cNvPr id="159" name="Shape 159"/>
          <p:cNvSpPr/>
          <p:nvPr/>
        </p:nvSpPr>
        <p:spPr>
          <a:xfrm>
            <a:off x="0" y="483900"/>
            <a:ext cx="619498" cy="481200"/>
          </a:xfrm>
          <a:prstGeom prst="parallelogram">
            <a:avLst>
              <a:gd name="adj" fmla="val 39278"/>
            </a:avLst>
          </a:prstGeom>
          <a:solidFill>
            <a:srgbClr val="0064A8"/>
          </a:solidFill>
          <a:ln>
            <a:noFill/>
          </a:ln>
        </p:spPr>
        <p:txBody>
          <a:bodyPr lIns="91414" tIns="45694" rIns="91414" bIns="45694" anchor="ctr" anchorCtr="0">
            <a:noAutofit/>
          </a:bodyPr>
          <a:lstStyle/>
          <a:p>
            <a:pPr defTabSz="914328">
              <a:buClr>
                <a:srgbClr val="000000"/>
              </a:buClr>
            </a:pPr>
            <a:endParaRPr sz="1680" kern="0">
              <a:solidFill>
                <a:srgbClr val="000000"/>
              </a:solidFill>
              <a:latin typeface="Arial"/>
              <a:cs typeface="Arial"/>
              <a:sym typeface="Arial"/>
            </a:endParaRPr>
          </a:p>
        </p:txBody>
      </p:sp>
      <p:sp>
        <p:nvSpPr>
          <p:cNvPr id="160" name="Shape 160"/>
          <p:cNvSpPr/>
          <p:nvPr/>
        </p:nvSpPr>
        <p:spPr>
          <a:xfrm>
            <a:off x="0" y="483875"/>
            <a:ext cx="392100" cy="481200"/>
          </a:xfrm>
          <a:prstGeom prst="rect">
            <a:avLst/>
          </a:prstGeom>
          <a:solidFill>
            <a:srgbClr val="0064A8"/>
          </a:solidFill>
          <a:ln>
            <a:noFill/>
          </a:ln>
        </p:spPr>
        <p:txBody>
          <a:bodyPr lIns="91414" tIns="91414" rIns="91414" bIns="91414" anchor="ctr" anchorCtr="0">
            <a:noAutofit/>
          </a:bodyPr>
          <a:lstStyle/>
          <a:p>
            <a:pPr defTabSz="914328">
              <a:buClr>
                <a:srgbClr val="000000"/>
              </a:buClr>
            </a:pPr>
            <a:endParaRPr sz="1680" kern="0">
              <a:solidFill>
                <a:srgbClr val="000000"/>
              </a:solidFill>
              <a:latin typeface="Arial"/>
              <a:cs typeface="Arial"/>
              <a:sym typeface="Arial"/>
            </a:endParaRPr>
          </a:p>
        </p:txBody>
      </p:sp>
      <p:pic>
        <p:nvPicPr>
          <p:cNvPr id="161" name="Shape 161"/>
          <p:cNvPicPr preferRelativeResize="0"/>
          <p:nvPr/>
        </p:nvPicPr>
        <p:blipFill rotWithShape="1">
          <a:blip r:embed="rId3">
            <a:alphaModFix/>
          </a:blip>
          <a:srcRect/>
          <a:stretch/>
        </p:blipFill>
        <p:spPr>
          <a:xfrm>
            <a:off x="6494728" y="455525"/>
            <a:ext cx="1922500" cy="537948"/>
          </a:xfrm>
          <a:prstGeom prst="rect">
            <a:avLst/>
          </a:prstGeom>
          <a:noFill/>
          <a:ln>
            <a:noFill/>
          </a:ln>
        </p:spPr>
      </p:pic>
      <p:sp>
        <p:nvSpPr>
          <p:cNvPr id="3" name="TextBox 2"/>
          <p:cNvSpPr txBox="1"/>
          <p:nvPr/>
        </p:nvSpPr>
        <p:spPr>
          <a:xfrm>
            <a:off x="7077878" y="4465916"/>
            <a:ext cx="1276961" cy="720193"/>
          </a:xfrm>
          <a:prstGeom prst="rect">
            <a:avLst/>
          </a:prstGeom>
          <a:noFill/>
        </p:spPr>
        <p:txBody>
          <a:bodyPr wrap="square" lIns="109723" tIns="54862" rIns="109723" bIns="54862" rtlCol="0">
            <a:spAutoFit/>
          </a:bodyPr>
          <a:lstStyle/>
          <a:p>
            <a:pPr algn="ctr" defTabSz="855672"/>
            <a:r>
              <a:rPr lang="ru-RU" sz="1320" dirty="0">
                <a:solidFill>
                  <a:srgbClr val="FFFFFF"/>
                </a:solidFill>
                <a:latin typeface="DendaNewLightC"/>
              </a:rPr>
              <a:t>Назначение на стипендию</a:t>
            </a:r>
          </a:p>
        </p:txBody>
      </p:sp>
      <p:sp>
        <p:nvSpPr>
          <p:cNvPr id="9" name="Прямоугольник 8"/>
          <p:cNvSpPr/>
          <p:nvPr/>
        </p:nvSpPr>
        <p:spPr>
          <a:xfrm>
            <a:off x="0" y="2348880"/>
            <a:ext cx="9159418" cy="3046988"/>
          </a:xfrm>
          <a:prstGeom prst="rect">
            <a:avLst/>
          </a:prstGeom>
        </p:spPr>
        <p:txBody>
          <a:bodyPr wrap="square">
            <a:spAutoFit/>
          </a:bodyPr>
          <a:lstStyle/>
          <a:p>
            <a:pPr marL="480060" indent="-480060" defTabSz="855672">
              <a:buFont typeface="+mj-lt"/>
              <a:buAutoNum type="romanUcPeriod"/>
            </a:pPr>
            <a:r>
              <a:rPr lang="ru-RU" sz="1920" dirty="0">
                <a:solidFill>
                  <a:srgbClr val="000000"/>
                </a:solidFill>
                <a:latin typeface="Arial"/>
              </a:rPr>
              <a:t>Успешно сдать государственный экзамен</a:t>
            </a:r>
          </a:p>
          <a:p>
            <a:pPr marL="480060" indent="-480060" defTabSz="855672">
              <a:buFont typeface="+mj-lt"/>
              <a:buAutoNum type="romanUcPeriod"/>
            </a:pPr>
            <a:endParaRPr lang="ru-RU" sz="1920" dirty="0">
              <a:solidFill>
                <a:srgbClr val="000000"/>
              </a:solidFill>
              <a:latin typeface="Arial"/>
            </a:endParaRPr>
          </a:p>
          <a:p>
            <a:pPr marL="480060" indent="-480060" defTabSz="855672">
              <a:buFont typeface="+mj-lt"/>
              <a:buAutoNum type="romanUcPeriod"/>
            </a:pPr>
            <a:r>
              <a:rPr lang="ru-RU" sz="1920" dirty="0" smtClean="0">
                <a:solidFill>
                  <a:srgbClr val="000000"/>
                </a:solidFill>
                <a:latin typeface="Arial"/>
              </a:rPr>
              <a:t>Предоставить </a:t>
            </a:r>
            <a:r>
              <a:rPr lang="ru-RU" sz="1920" dirty="0">
                <a:solidFill>
                  <a:srgbClr val="000000"/>
                </a:solidFill>
                <a:latin typeface="Arial"/>
              </a:rPr>
              <a:t>в Государственную экзаменационную комиссию не менее чем за три дня до даты представления (защиты) научного доклада следующие материалы: </a:t>
            </a:r>
          </a:p>
          <a:p>
            <a:pPr marL="540000" defTabSz="855672"/>
            <a:r>
              <a:rPr lang="ru-RU" sz="1920" b="1" dirty="0">
                <a:solidFill>
                  <a:srgbClr val="000000"/>
                </a:solidFill>
                <a:latin typeface="Arial"/>
              </a:rPr>
              <a:t>- текст научно-квалификационной работы (диссертации), </a:t>
            </a:r>
          </a:p>
          <a:p>
            <a:pPr marL="540000" defTabSz="855672"/>
            <a:r>
              <a:rPr lang="ru-RU" sz="1920" b="1" dirty="0">
                <a:solidFill>
                  <a:srgbClr val="000000"/>
                </a:solidFill>
                <a:latin typeface="Arial"/>
              </a:rPr>
              <a:t>- текст научного доклада, </a:t>
            </a:r>
          </a:p>
          <a:p>
            <a:pPr marL="540000" defTabSz="855672"/>
            <a:r>
              <a:rPr lang="ru-RU" sz="1920" b="1" dirty="0">
                <a:solidFill>
                  <a:srgbClr val="000000"/>
                </a:solidFill>
                <a:latin typeface="Arial"/>
              </a:rPr>
              <a:t>- рецензии на научно-квалификационную работу (диссертацию),</a:t>
            </a:r>
          </a:p>
          <a:p>
            <a:pPr marL="540000" defTabSz="855672"/>
            <a:r>
              <a:rPr lang="ru-RU" sz="1920" b="1" dirty="0">
                <a:solidFill>
                  <a:srgbClr val="000000"/>
                </a:solidFill>
                <a:latin typeface="Arial"/>
              </a:rPr>
              <a:t>- отзыв научного руководителя,</a:t>
            </a:r>
          </a:p>
          <a:p>
            <a:pPr marL="540000" defTabSz="855672"/>
            <a:r>
              <a:rPr lang="ru-RU" sz="1920" b="1" dirty="0">
                <a:solidFill>
                  <a:srgbClr val="000000"/>
                </a:solidFill>
                <a:latin typeface="Arial"/>
              </a:rPr>
              <a:t>- заключение выпускающей кафедры </a:t>
            </a:r>
          </a:p>
        </p:txBody>
      </p:sp>
    </p:spTree>
    <p:extLst>
      <p:ext uri="{BB962C8B-B14F-4D97-AF65-F5344CB8AC3E}">
        <p14:creationId xmlns:p14="http://schemas.microsoft.com/office/powerpoint/2010/main" val="3880923630"/>
      </p:ext>
    </p:extLst>
  </p:cSld>
  <p:clrMapOvr>
    <a:masterClrMapping/>
  </p:clrMapOvr>
  <p:transition spd="slow">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Shape 157"/>
          <p:cNvSpPr/>
          <p:nvPr/>
        </p:nvSpPr>
        <p:spPr>
          <a:xfrm>
            <a:off x="366829" y="318255"/>
            <a:ext cx="6184978" cy="777686"/>
          </a:xfrm>
          <a:prstGeom prst="parallelogram">
            <a:avLst>
              <a:gd name="adj" fmla="val 39278"/>
            </a:avLst>
          </a:prstGeom>
          <a:solidFill>
            <a:srgbClr val="0070C0"/>
          </a:solidFill>
          <a:ln>
            <a:solidFill>
              <a:schemeClr val="bg1"/>
            </a:solidFill>
          </a:ln>
        </p:spPr>
        <p:txBody>
          <a:bodyPr lIns="0" tIns="45694" rIns="0" bIns="71992" anchor="ctr" anchorCtr="0">
            <a:noAutofit/>
          </a:bodyPr>
          <a:lstStyle/>
          <a:p>
            <a:pPr algn="ctr" defTabSz="914328">
              <a:buClr>
                <a:srgbClr val="FFFFFF"/>
              </a:buClr>
              <a:buSzPct val="25000"/>
            </a:pPr>
            <a:r>
              <a:rPr lang="ru-RU" sz="2400" b="1" kern="0" dirty="0">
                <a:solidFill>
                  <a:srgbClr val="FFFFFF"/>
                </a:solidFill>
                <a:latin typeface="Calibri" pitchFamily="34" charset="0"/>
                <a:cs typeface="Arial"/>
                <a:sym typeface="Arial"/>
              </a:rPr>
              <a:t>НКР</a:t>
            </a:r>
          </a:p>
        </p:txBody>
      </p:sp>
      <p:sp>
        <p:nvSpPr>
          <p:cNvPr id="159" name="Shape 159"/>
          <p:cNvSpPr/>
          <p:nvPr/>
        </p:nvSpPr>
        <p:spPr>
          <a:xfrm>
            <a:off x="0" y="483900"/>
            <a:ext cx="619498" cy="481200"/>
          </a:xfrm>
          <a:prstGeom prst="parallelogram">
            <a:avLst>
              <a:gd name="adj" fmla="val 39278"/>
            </a:avLst>
          </a:prstGeom>
          <a:solidFill>
            <a:srgbClr val="0064A8"/>
          </a:solidFill>
          <a:ln>
            <a:noFill/>
          </a:ln>
        </p:spPr>
        <p:txBody>
          <a:bodyPr lIns="91414" tIns="45694" rIns="91414" bIns="45694" anchor="ctr" anchorCtr="0">
            <a:noAutofit/>
          </a:bodyPr>
          <a:lstStyle/>
          <a:p>
            <a:pPr defTabSz="914328">
              <a:buClr>
                <a:srgbClr val="000000"/>
              </a:buClr>
            </a:pPr>
            <a:endParaRPr sz="1680" kern="0">
              <a:solidFill>
                <a:srgbClr val="000000"/>
              </a:solidFill>
              <a:latin typeface="Arial"/>
              <a:cs typeface="Arial"/>
              <a:sym typeface="Arial"/>
            </a:endParaRPr>
          </a:p>
        </p:txBody>
      </p:sp>
      <p:sp>
        <p:nvSpPr>
          <p:cNvPr id="160" name="Shape 160"/>
          <p:cNvSpPr/>
          <p:nvPr/>
        </p:nvSpPr>
        <p:spPr>
          <a:xfrm>
            <a:off x="0" y="483875"/>
            <a:ext cx="392100" cy="481200"/>
          </a:xfrm>
          <a:prstGeom prst="rect">
            <a:avLst/>
          </a:prstGeom>
          <a:solidFill>
            <a:srgbClr val="0064A8"/>
          </a:solidFill>
          <a:ln>
            <a:noFill/>
          </a:ln>
        </p:spPr>
        <p:txBody>
          <a:bodyPr lIns="91414" tIns="91414" rIns="91414" bIns="91414" anchor="ctr" anchorCtr="0">
            <a:noAutofit/>
          </a:bodyPr>
          <a:lstStyle/>
          <a:p>
            <a:pPr defTabSz="914328">
              <a:buClr>
                <a:srgbClr val="000000"/>
              </a:buClr>
            </a:pPr>
            <a:endParaRPr sz="1680" kern="0">
              <a:solidFill>
                <a:srgbClr val="000000"/>
              </a:solidFill>
              <a:latin typeface="Arial"/>
              <a:cs typeface="Arial"/>
              <a:sym typeface="Arial"/>
            </a:endParaRPr>
          </a:p>
        </p:txBody>
      </p:sp>
      <p:pic>
        <p:nvPicPr>
          <p:cNvPr id="161" name="Shape 161"/>
          <p:cNvPicPr preferRelativeResize="0"/>
          <p:nvPr/>
        </p:nvPicPr>
        <p:blipFill rotWithShape="1">
          <a:blip r:embed="rId3">
            <a:alphaModFix/>
          </a:blip>
          <a:srcRect/>
          <a:stretch/>
        </p:blipFill>
        <p:spPr>
          <a:xfrm>
            <a:off x="6494728" y="455525"/>
            <a:ext cx="1922500" cy="537948"/>
          </a:xfrm>
          <a:prstGeom prst="rect">
            <a:avLst/>
          </a:prstGeom>
          <a:noFill/>
          <a:ln>
            <a:noFill/>
          </a:ln>
        </p:spPr>
      </p:pic>
      <p:sp>
        <p:nvSpPr>
          <p:cNvPr id="3" name="TextBox 2"/>
          <p:cNvSpPr txBox="1"/>
          <p:nvPr/>
        </p:nvSpPr>
        <p:spPr>
          <a:xfrm>
            <a:off x="7077878" y="4465916"/>
            <a:ext cx="1276961" cy="720193"/>
          </a:xfrm>
          <a:prstGeom prst="rect">
            <a:avLst/>
          </a:prstGeom>
          <a:noFill/>
        </p:spPr>
        <p:txBody>
          <a:bodyPr wrap="square" lIns="109723" tIns="54862" rIns="109723" bIns="54862" rtlCol="0">
            <a:spAutoFit/>
          </a:bodyPr>
          <a:lstStyle/>
          <a:p>
            <a:pPr algn="ctr" defTabSz="855672"/>
            <a:r>
              <a:rPr lang="ru-RU" sz="1320" dirty="0">
                <a:solidFill>
                  <a:srgbClr val="FFFFFF"/>
                </a:solidFill>
                <a:latin typeface="DendaNewLightC"/>
              </a:rPr>
              <a:t>Назначение на стипендию</a:t>
            </a:r>
          </a:p>
        </p:txBody>
      </p:sp>
      <p:sp>
        <p:nvSpPr>
          <p:cNvPr id="9" name="Прямоугольник 8"/>
          <p:cNvSpPr/>
          <p:nvPr/>
        </p:nvSpPr>
        <p:spPr>
          <a:xfrm>
            <a:off x="10892" y="1614399"/>
            <a:ext cx="9159418" cy="3637919"/>
          </a:xfrm>
          <a:prstGeom prst="rect">
            <a:avLst/>
          </a:prstGeom>
        </p:spPr>
        <p:txBody>
          <a:bodyPr wrap="square">
            <a:spAutoFit/>
          </a:bodyPr>
          <a:lstStyle/>
          <a:p>
            <a:pPr algn="ctr" defTabSz="855672"/>
            <a:r>
              <a:rPr lang="ru-RU" sz="2880" b="1" i="1" dirty="0">
                <a:solidFill>
                  <a:srgbClr val="000000"/>
                </a:solidFill>
                <a:latin typeface="Arial"/>
              </a:rPr>
              <a:t>Научно-квалификационная работа  (диссертация)  должна содержать:</a:t>
            </a:r>
          </a:p>
          <a:p>
            <a:pPr defTabSz="855672"/>
            <a:endParaRPr lang="ru-RU" sz="2880" b="1" i="1" dirty="0">
              <a:solidFill>
                <a:srgbClr val="000000"/>
              </a:solidFill>
              <a:latin typeface="Arial"/>
            </a:endParaRPr>
          </a:p>
          <a:p>
            <a:pPr marL="411480" indent="-411480" defTabSz="855672">
              <a:buFontTx/>
              <a:buChar char="-"/>
            </a:pPr>
            <a:r>
              <a:rPr lang="ru-RU" sz="2400" dirty="0">
                <a:solidFill>
                  <a:srgbClr val="000000"/>
                </a:solidFill>
                <a:latin typeface="Arial"/>
              </a:rPr>
              <a:t>решение задачи, имеющей значение для развития соответствующей отрасли знаний;</a:t>
            </a:r>
          </a:p>
          <a:p>
            <a:pPr marL="411480" indent="-411480" defTabSz="855672">
              <a:buFontTx/>
              <a:buChar char="-"/>
            </a:pPr>
            <a:endParaRPr lang="ru-RU" sz="2400" dirty="0">
              <a:solidFill>
                <a:srgbClr val="000000"/>
              </a:solidFill>
              <a:latin typeface="Arial"/>
            </a:endParaRPr>
          </a:p>
          <a:p>
            <a:pPr marL="411480" indent="-411480" defTabSz="855672">
              <a:buFontTx/>
              <a:buChar char="-"/>
            </a:pPr>
            <a:r>
              <a:rPr lang="ru-RU" sz="2400" dirty="0">
                <a:solidFill>
                  <a:srgbClr val="000000"/>
                </a:solidFill>
                <a:latin typeface="Arial"/>
              </a:rPr>
              <a:t>изложение новых научно-обоснованных технических, технологических или иных решений и разработок, имеющих существенное значение для развития страны.</a:t>
            </a:r>
          </a:p>
        </p:txBody>
      </p:sp>
    </p:spTree>
    <p:extLst>
      <p:ext uri="{BB962C8B-B14F-4D97-AF65-F5344CB8AC3E}">
        <p14:creationId xmlns:p14="http://schemas.microsoft.com/office/powerpoint/2010/main" val="2525244051"/>
      </p:ext>
    </p:extLst>
  </p:cSld>
  <p:clrMapOvr>
    <a:masterClrMapping/>
  </p:clrMapOvr>
  <p:transition spd="slow">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Shape 157"/>
          <p:cNvSpPr/>
          <p:nvPr/>
        </p:nvSpPr>
        <p:spPr>
          <a:xfrm>
            <a:off x="366829" y="318255"/>
            <a:ext cx="6184978" cy="777686"/>
          </a:xfrm>
          <a:prstGeom prst="parallelogram">
            <a:avLst>
              <a:gd name="adj" fmla="val 39278"/>
            </a:avLst>
          </a:prstGeom>
          <a:solidFill>
            <a:srgbClr val="0070C0"/>
          </a:solidFill>
          <a:ln>
            <a:solidFill>
              <a:schemeClr val="bg1"/>
            </a:solidFill>
          </a:ln>
        </p:spPr>
        <p:txBody>
          <a:bodyPr lIns="0" tIns="45694" rIns="0" bIns="71992" anchor="ctr" anchorCtr="0">
            <a:noAutofit/>
          </a:bodyPr>
          <a:lstStyle/>
          <a:p>
            <a:pPr algn="ctr" defTabSz="914328">
              <a:buClr>
                <a:srgbClr val="FFFFFF"/>
              </a:buClr>
              <a:buSzPct val="25000"/>
            </a:pPr>
            <a:r>
              <a:rPr lang="ru-RU" sz="2400" b="1" kern="0" dirty="0">
                <a:solidFill>
                  <a:srgbClr val="FFFFFF"/>
                </a:solidFill>
                <a:latin typeface="Calibri" pitchFamily="34" charset="0"/>
                <a:cs typeface="Arial"/>
                <a:sym typeface="Arial"/>
              </a:rPr>
              <a:t>Требования к НКР</a:t>
            </a:r>
          </a:p>
        </p:txBody>
      </p:sp>
      <p:sp>
        <p:nvSpPr>
          <p:cNvPr id="159" name="Shape 159"/>
          <p:cNvSpPr/>
          <p:nvPr/>
        </p:nvSpPr>
        <p:spPr>
          <a:xfrm>
            <a:off x="0" y="483900"/>
            <a:ext cx="619498" cy="481200"/>
          </a:xfrm>
          <a:prstGeom prst="parallelogram">
            <a:avLst>
              <a:gd name="adj" fmla="val 39278"/>
            </a:avLst>
          </a:prstGeom>
          <a:solidFill>
            <a:srgbClr val="0064A8"/>
          </a:solidFill>
          <a:ln>
            <a:noFill/>
          </a:ln>
        </p:spPr>
        <p:txBody>
          <a:bodyPr lIns="91414" tIns="45694" rIns="91414" bIns="45694" anchor="ctr" anchorCtr="0">
            <a:noAutofit/>
          </a:bodyPr>
          <a:lstStyle/>
          <a:p>
            <a:pPr defTabSz="914328">
              <a:buClr>
                <a:srgbClr val="000000"/>
              </a:buClr>
            </a:pPr>
            <a:endParaRPr sz="1680" kern="0">
              <a:solidFill>
                <a:srgbClr val="000000"/>
              </a:solidFill>
              <a:latin typeface="Arial"/>
              <a:cs typeface="Arial"/>
              <a:sym typeface="Arial"/>
            </a:endParaRPr>
          </a:p>
        </p:txBody>
      </p:sp>
      <p:sp>
        <p:nvSpPr>
          <p:cNvPr id="160" name="Shape 160"/>
          <p:cNvSpPr/>
          <p:nvPr/>
        </p:nvSpPr>
        <p:spPr>
          <a:xfrm>
            <a:off x="0" y="483875"/>
            <a:ext cx="392100" cy="481200"/>
          </a:xfrm>
          <a:prstGeom prst="rect">
            <a:avLst/>
          </a:prstGeom>
          <a:solidFill>
            <a:srgbClr val="0064A8"/>
          </a:solidFill>
          <a:ln>
            <a:noFill/>
          </a:ln>
        </p:spPr>
        <p:txBody>
          <a:bodyPr lIns="91414" tIns="91414" rIns="91414" bIns="91414" anchor="ctr" anchorCtr="0">
            <a:noAutofit/>
          </a:bodyPr>
          <a:lstStyle/>
          <a:p>
            <a:pPr defTabSz="914328">
              <a:buClr>
                <a:srgbClr val="000000"/>
              </a:buClr>
            </a:pPr>
            <a:endParaRPr sz="1680" kern="0">
              <a:solidFill>
                <a:srgbClr val="000000"/>
              </a:solidFill>
              <a:latin typeface="Arial"/>
              <a:cs typeface="Arial"/>
              <a:sym typeface="Arial"/>
            </a:endParaRPr>
          </a:p>
        </p:txBody>
      </p:sp>
      <p:pic>
        <p:nvPicPr>
          <p:cNvPr id="161" name="Shape 161"/>
          <p:cNvPicPr preferRelativeResize="0"/>
          <p:nvPr/>
        </p:nvPicPr>
        <p:blipFill rotWithShape="1">
          <a:blip r:embed="rId3">
            <a:alphaModFix/>
          </a:blip>
          <a:srcRect/>
          <a:stretch/>
        </p:blipFill>
        <p:spPr>
          <a:xfrm>
            <a:off x="6494728" y="455525"/>
            <a:ext cx="1922500" cy="537948"/>
          </a:xfrm>
          <a:prstGeom prst="rect">
            <a:avLst/>
          </a:prstGeom>
          <a:noFill/>
          <a:ln>
            <a:noFill/>
          </a:ln>
        </p:spPr>
      </p:pic>
      <p:sp>
        <p:nvSpPr>
          <p:cNvPr id="3" name="TextBox 2"/>
          <p:cNvSpPr txBox="1"/>
          <p:nvPr/>
        </p:nvSpPr>
        <p:spPr>
          <a:xfrm>
            <a:off x="7077878" y="4465916"/>
            <a:ext cx="1276961" cy="720193"/>
          </a:xfrm>
          <a:prstGeom prst="rect">
            <a:avLst/>
          </a:prstGeom>
          <a:noFill/>
        </p:spPr>
        <p:txBody>
          <a:bodyPr wrap="square" lIns="109723" tIns="54862" rIns="109723" bIns="54862" rtlCol="0">
            <a:spAutoFit/>
          </a:bodyPr>
          <a:lstStyle/>
          <a:p>
            <a:pPr algn="ctr" defTabSz="855672"/>
            <a:r>
              <a:rPr lang="ru-RU" sz="1320" dirty="0">
                <a:solidFill>
                  <a:srgbClr val="FFFFFF"/>
                </a:solidFill>
                <a:latin typeface="DendaNewLightC"/>
              </a:rPr>
              <a:t>Назначение на стипендию</a:t>
            </a:r>
          </a:p>
        </p:txBody>
      </p:sp>
      <p:sp>
        <p:nvSpPr>
          <p:cNvPr id="9" name="Прямоугольник 8"/>
          <p:cNvSpPr/>
          <p:nvPr/>
        </p:nvSpPr>
        <p:spPr>
          <a:xfrm>
            <a:off x="10892" y="1614399"/>
            <a:ext cx="9159418" cy="5078313"/>
          </a:xfrm>
          <a:prstGeom prst="rect">
            <a:avLst/>
          </a:prstGeom>
        </p:spPr>
        <p:txBody>
          <a:bodyPr wrap="square">
            <a:spAutoFit/>
          </a:bodyPr>
          <a:lstStyle/>
          <a:p>
            <a:pPr marL="342900" indent="-342900" algn="ctr" defTabSz="855672">
              <a:buFont typeface="Wingdings" panose="05000000000000000000" pitchFamily="2" charset="2"/>
              <a:buChar char="Ø"/>
            </a:pPr>
            <a:r>
              <a:rPr lang="ru-RU" sz="2160" dirty="0">
                <a:solidFill>
                  <a:srgbClr val="000000"/>
                </a:solidFill>
                <a:latin typeface="Arial"/>
              </a:rPr>
              <a:t>Научно-квалификационная работа (диссертация) должна быть </a:t>
            </a:r>
            <a:r>
              <a:rPr lang="ru-RU" sz="2160" b="1" i="1" dirty="0">
                <a:solidFill>
                  <a:srgbClr val="000000"/>
                </a:solidFill>
                <a:latin typeface="Arial"/>
              </a:rPr>
              <a:t>написана аспирантом </a:t>
            </a:r>
            <a:r>
              <a:rPr lang="ru-RU" sz="2160" b="1" i="1" dirty="0">
                <a:solidFill>
                  <a:srgbClr val="FF0000"/>
                </a:solidFill>
                <a:latin typeface="Arial"/>
              </a:rPr>
              <a:t>самостоятельно</a:t>
            </a:r>
            <a:r>
              <a:rPr lang="ru-RU" sz="2160" dirty="0">
                <a:solidFill>
                  <a:srgbClr val="FF0000"/>
                </a:solidFill>
                <a:latin typeface="Arial"/>
              </a:rPr>
              <a:t>, </a:t>
            </a:r>
            <a:r>
              <a:rPr lang="ru-RU" sz="2160" b="1" i="1" dirty="0">
                <a:solidFill>
                  <a:srgbClr val="FF0000"/>
                </a:solidFill>
                <a:latin typeface="Arial"/>
              </a:rPr>
              <a:t>обладать внутренним единством</a:t>
            </a:r>
            <a:r>
              <a:rPr lang="ru-RU" sz="2160" dirty="0">
                <a:solidFill>
                  <a:srgbClr val="FF0000"/>
                </a:solidFill>
                <a:latin typeface="Arial"/>
              </a:rPr>
              <a:t>, </a:t>
            </a:r>
            <a:r>
              <a:rPr lang="ru-RU" sz="2160" b="1" i="1" dirty="0">
                <a:solidFill>
                  <a:srgbClr val="000000"/>
                </a:solidFill>
                <a:latin typeface="Arial"/>
              </a:rPr>
              <a:t>содержать </a:t>
            </a:r>
            <a:r>
              <a:rPr lang="ru-RU" sz="2160" b="1" i="1" dirty="0">
                <a:solidFill>
                  <a:srgbClr val="FF0000"/>
                </a:solidFill>
                <a:latin typeface="Arial"/>
              </a:rPr>
              <a:t>новые научные результаты и положения</a:t>
            </a:r>
            <a:r>
              <a:rPr lang="ru-RU" sz="2160" dirty="0">
                <a:solidFill>
                  <a:srgbClr val="000000"/>
                </a:solidFill>
                <a:latin typeface="Arial"/>
              </a:rPr>
              <a:t>, выдвигаемые для публичной защиты. </a:t>
            </a:r>
          </a:p>
          <a:p>
            <a:pPr marL="342900" indent="-342900" algn="ctr" defTabSz="855672">
              <a:buFont typeface="Wingdings" panose="05000000000000000000" pitchFamily="2" charset="2"/>
              <a:buChar char="Ø"/>
            </a:pPr>
            <a:endParaRPr lang="ru-RU" sz="2160" dirty="0">
              <a:solidFill>
                <a:srgbClr val="000000"/>
              </a:solidFill>
              <a:latin typeface="Arial"/>
            </a:endParaRPr>
          </a:p>
          <a:p>
            <a:pPr marL="342900" indent="-342900" algn="ctr" defTabSz="855672">
              <a:buFont typeface="Wingdings" panose="05000000000000000000" pitchFamily="2" charset="2"/>
              <a:buChar char="Ø"/>
            </a:pPr>
            <a:r>
              <a:rPr lang="ru-RU" sz="2160" dirty="0">
                <a:solidFill>
                  <a:srgbClr val="000000"/>
                </a:solidFill>
                <a:latin typeface="Arial"/>
              </a:rPr>
              <a:t>В работе, имеющей прикладной характер, должны приводиться сведения </a:t>
            </a:r>
            <a:r>
              <a:rPr lang="ru-RU" sz="2160" dirty="0">
                <a:solidFill>
                  <a:srgbClr val="FF0000"/>
                </a:solidFill>
                <a:latin typeface="Arial"/>
              </a:rPr>
              <a:t>о практическом использовании полученных автором работы научных результатов</a:t>
            </a:r>
            <a:r>
              <a:rPr lang="ru-RU" sz="2160" dirty="0">
                <a:solidFill>
                  <a:srgbClr val="000000"/>
                </a:solidFill>
                <a:latin typeface="Arial"/>
              </a:rPr>
              <a:t>, а в научном исследовании, имеющем теоретический характер, ‑ </a:t>
            </a:r>
            <a:r>
              <a:rPr lang="ru-RU" sz="2160" dirty="0">
                <a:solidFill>
                  <a:srgbClr val="FF0000"/>
                </a:solidFill>
                <a:latin typeface="Arial"/>
              </a:rPr>
              <a:t>рекомендации по использованию научных выводов</a:t>
            </a:r>
            <a:r>
              <a:rPr lang="ru-RU" sz="2160" dirty="0">
                <a:solidFill>
                  <a:srgbClr val="000000"/>
                </a:solidFill>
                <a:latin typeface="Arial"/>
              </a:rPr>
              <a:t>. </a:t>
            </a:r>
          </a:p>
          <a:p>
            <a:pPr marL="342900" indent="-342900" algn="ctr" defTabSz="855672">
              <a:buFont typeface="Wingdings" panose="05000000000000000000" pitchFamily="2" charset="2"/>
              <a:buChar char="Ø"/>
            </a:pPr>
            <a:endParaRPr lang="ru-RU" sz="2160" dirty="0">
              <a:solidFill>
                <a:srgbClr val="000000"/>
              </a:solidFill>
              <a:latin typeface="Arial"/>
            </a:endParaRPr>
          </a:p>
          <a:p>
            <a:pPr marL="342900" indent="-342900" algn="ctr" defTabSz="855672">
              <a:buFont typeface="Wingdings" panose="05000000000000000000" pitchFamily="2" charset="2"/>
              <a:buChar char="Ø"/>
            </a:pPr>
            <a:r>
              <a:rPr lang="ru-RU" sz="2160" dirty="0">
                <a:solidFill>
                  <a:srgbClr val="000000"/>
                </a:solidFill>
                <a:latin typeface="Arial"/>
              </a:rPr>
              <a:t>Предложенные </a:t>
            </a:r>
            <a:r>
              <a:rPr lang="ru-RU" sz="2160" dirty="0">
                <a:solidFill>
                  <a:srgbClr val="FF0000"/>
                </a:solidFill>
                <a:latin typeface="Arial"/>
              </a:rPr>
              <a:t>аспирантом решения должны быть аргументированы и оценены по сравнению с другими известными решениями</a:t>
            </a:r>
            <a:r>
              <a:rPr lang="ru-RU" sz="2160" dirty="0">
                <a:solidFill>
                  <a:srgbClr val="000000"/>
                </a:solidFill>
                <a:latin typeface="Arial"/>
              </a:rPr>
              <a:t>.</a:t>
            </a:r>
          </a:p>
        </p:txBody>
      </p:sp>
    </p:spTree>
    <p:extLst>
      <p:ext uri="{BB962C8B-B14F-4D97-AF65-F5344CB8AC3E}">
        <p14:creationId xmlns:p14="http://schemas.microsoft.com/office/powerpoint/2010/main" val="151394418"/>
      </p:ext>
    </p:extLst>
  </p:cSld>
  <p:clrMapOvr>
    <a:masterClrMapping/>
  </p:clrMapOvr>
  <p:transition spd="slow">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Shape 157"/>
          <p:cNvSpPr/>
          <p:nvPr/>
        </p:nvSpPr>
        <p:spPr>
          <a:xfrm>
            <a:off x="366829" y="318255"/>
            <a:ext cx="6184978" cy="777686"/>
          </a:xfrm>
          <a:prstGeom prst="parallelogram">
            <a:avLst>
              <a:gd name="adj" fmla="val 39278"/>
            </a:avLst>
          </a:prstGeom>
          <a:solidFill>
            <a:srgbClr val="0070C0"/>
          </a:solidFill>
          <a:ln>
            <a:solidFill>
              <a:schemeClr val="bg1"/>
            </a:solidFill>
          </a:ln>
        </p:spPr>
        <p:txBody>
          <a:bodyPr lIns="0" tIns="45694" rIns="0" bIns="71992" anchor="ctr" anchorCtr="0">
            <a:noAutofit/>
          </a:bodyPr>
          <a:lstStyle/>
          <a:p>
            <a:pPr algn="ctr" defTabSz="914328">
              <a:buClr>
                <a:srgbClr val="FFFFFF"/>
              </a:buClr>
              <a:buSzPct val="25000"/>
            </a:pPr>
            <a:r>
              <a:rPr lang="ru-RU" sz="2400" b="1" kern="0" dirty="0">
                <a:solidFill>
                  <a:srgbClr val="FFFFFF"/>
                </a:solidFill>
                <a:latin typeface="Calibri" pitchFamily="34" charset="0"/>
                <a:cs typeface="Arial"/>
                <a:sym typeface="Arial"/>
              </a:rPr>
              <a:t>Требования к НКР</a:t>
            </a:r>
          </a:p>
        </p:txBody>
      </p:sp>
      <p:sp>
        <p:nvSpPr>
          <p:cNvPr id="159" name="Shape 159"/>
          <p:cNvSpPr/>
          <p:nvPr/>
        </p:nvSpPr>
        <p:spPr>
          <a:xfrm>
            <a:off x="0" y="483900"/>
            <a:ext cx="619498" cy="481200"/>
          </a:xfrm>
          <a:prstGeom prst="parallelogram">
            <a:avLst>
              <a:gd name="adj" fmla="val 39278"/>
            </a:avLst>
          </a:prstGeom>
          <a:solidFill>
            <a:srgbClr val="0064A8"/>
          </a:solidFill>
          <a:ln>
            <a:noFill/>
          </a:ln>
        </p:spPr>
        <p:txBody>
          <a:bodyPr lIns="91414" tIns="45694" rIns="91414" bIns="45694" anchor="ctr" anchorCtr="0">
            <a:noAutofit/>
          </a:bodyPr>
          <a:lstStyle/>
          <a:p>
            <a:pPr defTabSz="914328">
              <a:buClr>
                <a:srgbClr val="000000"/>
              </a:buClr>
            </a:pPr>
            <a:endParaRPr sz="1680" kern="0">
              <a:solidFill>
                <a:srgbClr val="000000"/>
              </a:solidFill>
              <a:latin typeface="Arial"/>
              <a:cs typeface="Arial"/>
              <a:sym typeface="Arial"/>
            </a:endParaRPr>
          </a:p>
        </p:txBody>
      </p:sp>
      <p:sp>
        <p:nvSpPr>
          <p:cNvPr id="160" name="Shape 160"/>
          <p:cNvSpPr/>
          <p:nvPr/>
        </p:nvSpPr>
        <p:spPr>
          <a:xfrm>
            <a:off x="0" y="483875"/>
            <a:ext cx="392100" cy="481200"/>
          </a:xfrm>
          <a:prstGeom prst="rect">
            <a:avLst/>
          </a:prstGeom>
          <a:solidFill>
            <a:srgbClr val="0064A8"/>
          </a:solidFill>
          <a:ln>
            <a:noFill/>
          </a:ln>
        </p:spPr>
        <p:txBody>
          <a:bodyPr lIns="91414" tIns="91414" rIns="91414" bIns="91414" anchor="ctr" anchorCtr="0">
            <a:noAutofit/>
          </a:bodyPr>
          <a:lstStyle/>
          <a:p>
            <a:pPr defTabSz="914328">
              <a:buClr>
                <a:srgbClr val="000000"/>
              </a:buClr>
            </a:pPr>
            <a:endParaRPr sz="1680" kern="0">
              <a:solidFill>
                <a:srgbClr val="000000"/>
              </a:solidFill>
              <a:latin typeface="Arial"/>
              <a:cs typeface="Arial"/>
              <a:sym typeface="Arial"/>
            </a:endParaRPr>
          </a:p>
        </p:txBody>
      </p:sp>
      <p:pic>
        <p:nvPicPr>
          <p:cNvPr id="161" name="Shape 161"/>
          <p:cNvPicPr preferRelativeResize="0"/>
          <p:nvPr/>
        </p:nvPicPr>
        <p:blipFill rotWithShape="1">
          <a:blip r:embed="rId3">
            <a:alphaModFix/>
          </a:blip>
          <a:srcRect/>
          <a:stretch/>
        </p:blipFill>
        <p:spPr>
          <a:xfrm>
            <a:off x="6494728" y="455525"/>
            <a:ext cx="1922500" cy="537948"/>
          </a:xfrm>
          <a:prstGeom prst="rect">
            <a:avLst/>
          </a:prstGeom>
          <a:noFill/>
          <a:ln>
            <a:noFill/>
          </a:ln>
        </p:spPr>
      </p:pic>
      <p:sp>
        <p:nvSpPr>
          <p:cNvPr id="3" name="TextBox 2"/>
          <p:cNvSpPr txBox="1"/>
          <p:nvPr/>
        </p:nvSpPr>
        <p:spPr>
          <a:xfrm>
            <a:off x="7077878" y="4465916"/>
            <a:ext cx="1276961" cy="720193"/>
          </a:xfrm>
          <a:prstGeom prst="rect">
            <a:avLst/>
          </a:prstGeom>
          <a:noFill/>
        </p:spPr>
        <p:txBody>
          <a:bodyPr wrap="square" lIns="109723" tIns="54862" rIns="109723" bIns="54862" rtlCol="0">
            <a:spAutoFit/>
          </a:bodyPr>
          <a:lstStyle/>
          <a:p>
            <a:pPr algn="ctr" defTabSz="855672"/>
            <a:r>
              <a:rPr lang="ru-RU" sz="1320" dirty="0">
                <a:solidFill>
                  <a:srgbClr val="FFFFFF"/>
                </a:solidFill>
                <a:latin typeface="DendaNewLightC"/>
              </a:rPr>
              <a:t>Назначение на стипендию</a:t>
            </a:r>
          </a:p>
        </p:txBody>
      </p:sp>
      <p:sp>
        <p:nvSpPr>
          <p:cNvPr id="9" name="Прямоугольник 8"/>
          <p:cNvSpPr/>
          <p:nvPr/>
        </p:nvSpPr>
        <p:spPr>
          <a:xfrm>
            <a:off x="107504" y="1229536"/>
            <a:ext cx="8712968" cy="4770537"/>
          </a:xfrm>
          <a:prstGeom prst="rect">
            <a:avLst/>
          </a:prstGeom>
        </p:spPr>
        <p:txBody>
          <a:bodyPr wrap="square">
            <a:spAutoFit/>
          </a:bodyPr>
          <a:lstStyle/>
          <a:p>
            <a:pPr marL="342900" indent="-342900" algn="just">
              <a:buFont typeface="Arial" panose="020B0604020202020204" pitchFamily="34" charset="0"/>
              <a:buChar char="•"/>
            </a:pPr>
            <a:endParaRPr lang="ru-RU" sz="2000" dirty="0" smtClean="0"/>
          </a:p>
          <a:p>
            <a:pPr marL="342900" indent="-342900" algn="just">
              <a:buFont typeface="Arial" panose="020B0604020202020204" pitchFamily="34" charset="0"/>
              <a:buChar char="•"/>
            </a:pPr>
            <a:endParaRPr lang="ru-RU" sz="2000" dirty="0"/>
          </a:p>
          <a:p>
            <a:pPr marL="342900" indent="-342900" algn="just">
              <a:buFont typeface="Arial" panose="020B0604020202020204" pitchFamily="34" charset="0"/>
              <a:buChar char="•"/>
            </a:pPr>
            <a:r>
              <a:rPr lang="ru-RU" sz="2000" dirty="0" smtClean="0"/>
              <a:t>Основные </a:t>
            </a:r>
            <a:r>
              <a:rPr lang="ru-RU" sz="2000" dirty="0"/>
              <a:t>результаты научно-исследовательской работы (диссертации) должны быть опубликованы в научных изданиях, индексируемых в реферативных базах данных </a:t>
            </a:r>
            <a:r>
              <a:rPr lang="en-US" sz="2000" dirty="0" smtClean="0"/>
              <a:t>Web</a:t>
            </a:r>
            <a:r>
              <a:rPr lang="ru-RU" sz="2000" dirty="0" smtClean="0"/>
              <a:t> </a:t>
            </a:r>
            <a:r>
              <a:rPr lang="en-US" sz="2000" dirty="0" smtClean="0"/>
              <a:t>of</a:t>
            </a:r>
            <a:r>
              <a:rPr lang="ru-RU" sz="2000" dirty="0" smtClean="0"/>
              <a:t> </a:t>
            </a:r>
            <a:r>
              <a:rPr lang="en-US" sz="2000" dirty="0" smtClean="0"/>
              <a:t>Science</a:t>
            </a:r>
            <a:r>
              <a:rPr lang="ru-RU" sz="2000" dirty="0"/>
              <a:t>, </a:t>
            </a:r>
            <a:r>
              <a:rPr lang="en-US" sz="2000" dirty="0" smtClean="0"/>
              <a:t>Scopus</a:t>
            </a:r>
            <a:r>
              <a:rPr lang="ru-RU" sz="2000" dirty="0" smtClean="0"/>
              <a:t> или входящие в Перечень ВАК - </a:t>
            </a:r>
            <a:r>
              <a:rPr lang="ru-RU" sz="2000" dirty="0" smtClean="0">
                <a:solidFill>
                  <a:srgbClr val="FF0000"/>
                </a:solidFill>
              </a:rPr>
              <a:t>не </a:t>
            </a:r>
            <a:r>
              <a:rPr lang="ru-RU" sz="2000" dirty="0">
                <a:solidFill>
                  <a:srgbClr val="FF0000"/>
                </a:solidFill>
              </a:rPr>
              <a:t>менее 1 </a:t>
            </a:r>
            <a:r>
              <a:rPr lang="ru-RU" sz="2000" dirty="0" smtClean="0">
                <a:solidFill>
                  <a:srgbClr val="FF0000"/>
                </a:solidFill>
              </a:rPr>
              <a:t>статьи</a:t>
            </a:r>
          </a:p>
          <a:p>
            <a:pPr marL="342900" indent="-342900" algn="just">
              <a:buFont typeface="Arial" panose="020B0604020202020204" pitchFamily="34" charset="0"/>
              <a:buChar char="•"/>
            </a:pPr>
            <a:endParaRPr lang="ru-RU" sz="2000" dirty="0">
              <a:solidFill>
                <a:srgbClr val="FF0000"/>
              </a:solidFill>
            </a:endParaRPr>
          </a:p>
          <a:p>
            <a:pPr marL="342900" indent="-342900" algn="just">
              <a:buFont typeface="Arial" panose="020B0604020202020204" pitchFamily="34" charset="0"/>
              <a:buChar char="•"/>
            </a:pPr>
            <a:r>
              <a:rPr lang="ru-RU" sz="2000" dirty="0">
                <a:solidFill>
                  <a:srgbClr val="000000"/>
                </a:solidFill>
              </a:rPr>
              <a:t>К публикациям, в которых излагаются основные результаты научно-исследовательской работы аспиранта, приравниваются патенты на изобретения, патенты (свидетельства) на полезную модель, патенты на промышленный образец, патенты на селекционные достижения, свидетельства на программу для электронных вычислительных машин, базу данных, топологию интегральных микросхем, зарегистрированные в установленном порядке.</a:t>
            </a:r>
          </a:p>
          <a:p>
            <a:pPr algn="ctr"/>
            <a:endParaRPr lang="ru-RU" sz="2400" dirty="0">
              <a:solidFill>
                <a:srgbClr val="FF0000"/>
              </a:solidFill>
            </a:endParaRPr>
          </a:p>
        </p:txBody>
      </p:sp>
    </p:spTree>
    <p:extLst>
      <p:ext uri="{BB962C8B-B14F-4D97-AF65-F5344CB8AC3E}">
        <p14:creationId xmlns:p14="http://schemas.microsoft.com/office/powerpoint/2010/main" val="3176568468"/>
      </p:ext>
    </p:extLst>
  </p:cSld>
  <p:clrMapOvr>
    <a:masterClrMapping/>
  </p:clrMapOvr>
  <p:transition spd="slow">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Shape 157"/>
          <p:cNvSpPr/>
          <p:nvPr/>
        </p:nvSpPr>
        <p:spPr>
          <a:xfrm>
            <a:off x="366829" y="318255"/>
            <a:ext cx="6184978" cy="777686"/>
          </a:xfrm>
          <a:prstGeom prst="parallelogram">
            <a:avLst>
              <a:gd name="adj" fmla="val 39278"/>
            </a:avLst>
          </a:prstGeom>
          <a:solidFill>
            <a:srgbClr val="0070C0"/>
          </a:solidFill>
          <a:ln>
            <a:solidFill>
              <a:schemeClr val="bg1"/>
            </a:solidFill>
          </a:ln>
        </p:spPr>
        <p:txBody>
          <a:bodyPr lIns="0" tIns="45694" rIns="0" bIns="71992" anchor="ctr" anchorCtr="0">
            <a:noAutofit/>
          </a:bodyPr>
          <a:lstStyle/>
          <a:p>
            <a:pPr algn="ctr" defTabSz="914328">
              <a:buClr>
                <a:srgbClr val="FFFFFF"/>
              </a:buClr>
              <a:buSzPct val="25000"/>
            </a:pPr>
            <a:r>
              <a:rPr lang="ru-RU" sz="2400" b="1" kern="0" dirty="0">
                <a:solidFill>
                  <a:srgbClr val="FFFFFF"/>
                </a:solidFill>
                <a:latin typeface="Calibri" pitchFamily="34" charset="0"/>
                <a:cs typeface="Arial"/>
                <a:sym typeface="Arial"/>
              </a:rPr>
              <a:t>Оформление НКР и научного доклада </a:t>
            </a:r>
          </a:p>
        </p:txBody>
      </p:sp>
      <p:sp>
        <p:nvSpPr>
          <p:cNvPr id="159" name="Shape 159"/>
          <p:cNvSpPr/>
          <p:nvPr/>
        </p:nvSpPr>
        <p:spPr>
          <a:xfrm>
            <a:off x="0" y="483900"/>
            <a:ext cx="619498" cy="481200"/>
          </a:xfrm>
          <a:prstGeom prst="parallelogram">
            <a:avLst>
              <a:gd name="adj" fmla="val 39278"/>
            </a:avLst>
          </a:prstGeom>
          <a:solidFill>
            <a:srgbClr val="0064A8"/>
          </a:solidFill>
          <a:ln>
            <a:noFill/>
          </a:ln>
        </p:spPr>
        <p:txBody>
          <a:bodyPr lIns="91414" tIns="45694" rIns="91414" bIns="45694" anchor="ctr" anchorCtr="0">
            <a:noAutofit/>
          </a:bodyPr>
          <a:lstStyle/>
          <a:p>
            <a:pPr defTabSz="914328">
              <a:buClr>
                <a:srgbClr val="000000"/>
              </a:buClr>
            </a:pPr>
            <a:endParaRPr sz="1680" kern="0">
              <a:solidFill>
                <a:srgbClr val="000000"/>
              </a:solidFill>
              <a:latin typeface="Arial"/>
              <a:cs typeface="Arial"/>
              <a:sym typeface="Arial"/>
            </a:endParaRPr>
          </a:p>
        </p:txBody>
      </p:sp>
      <p:sp>
        <p:nvSpPr>
          <p:cNvPr id="160" name="Shape 160"/>
          <p:cNvSpPr/>
          <p:nvPr/>
        </p:nvSpPr>
        <p:spPr>
          <a:xfrm>
            <a:off x="0" y="483875"/>
            <a:ext cx="392100" cy="481200"/>
          </a:xfrm>
          <a:prstGeom prst="rect">
            <a:avLst/>
          </a:prstGeom>
          <a:solidFill>
            <a:srgbClr val="0064A8"/>
          </a:solidFill>
          <a:ln>
            <a:noFill/>
          </a:ln>
        </p:spPr>
        <p:txBody>
          <a:bodyPr lIns="91414" tIns="91414" rIns="91414" bIns="91414" anchor="ctr" anchorCtr="0">
            <a:noAutofit/>
          </a:bodyPr>
          <a:lstStyle/>
          <a:p>
            <a:pPr defTabSz="914328">
              <a:buClr>
                <a:srgbClr val="000000"/>
              </a:buClr>
            </a:pPr>
            <a:endParaRPr sz="1680" kern="0">
              <a:solidFill>
                <a:srgbClr val="000000"/>
              </a:solidFill>
              <a:latin typeface="Arial"/>
              <a:cs typeface="Arial"/>
              <a:sym typeface="Arial"/>
            </a:endParaRPr>
          </a:p>
        </p:txBody>
      </p:sp>
      <p:pic>
        <p:nvPicPr>
          <p:cNvPr id="161" name="Shape 161"/>
          <p:cNvPicPr preferRelativeResize="0"/>
          <p:nvPr/>
        </p:nvPicPr>
        <p:blipFill rotWithShape="1">
          <a:blip r:embed="rId3">
            <a:alphaModFix/>
          </a:blip>
          <a:srcRect/>
          <a:stretch/>
        </p:blipFill>
        <p:spPr>
          <a:xfrm>
            <a:off x="6494728" y="455525"/>
            <a:ext cx="1922500" cy="537948"/>
          </a:xfrm>
          <a:prstGeom prst="rect">
            <a:avLst/>
          </a:prstGeom>
          <a:noFill/>
          <a:ln>
            <a:noFill/>
          </a:ln>
        </p:spPr>
      </p:pic>
      <p:sp>
        <p:nvSpPr>
          <p:cNvPr id="3" name="TextBox 2"/>
          <p:cNvSpPr txBox="1"/>
          <p:nvPr/>
        </p:nvSpPr>
        <p:spPr>
          <a:xfrm>
            <a:off x="7077878" y="4465916"/>
            <a:ext cx="1276961" cy="720193"/>
          </a:xfrm>
          <a:prstGeom prst="rect">
            <a:avLst/>
          </a:prstGeom>
          <a:noFill/>
        </p:spPr>
        <p:txBody>
          <a:bodyPr wrap="square" lIns="109723" tIns="54862" rIns="109723" bIns="54862" rtlCol="0">
            <a:spAutoFit/>
          </a:bodyPr>
          <a:lstStyle/>
          <a:p>
            <a:pPr algn="ctr" defTabSz="855672"/>
            <a:r>
              <a:rPr lang="ru-RU" sz="1320" dirty="0">
                <a:solidFill>
                  <a:srgbClr val="FFFFFF"/>
                </a:solidFill>
                <a:latin typeface="DendaNewLightC"/>
              </a:rPr>
              <a:t>Назначение на стипендию</a:t>
            </a:r>
          </a:p>
        </p:txBody>
      </p:sp>
      <p:sp>
        <p:nvSpPr>
          <p:cNvPr id="9" name="Прямоугольник 8"/>
          <p:cNvSpPr/>
          <p:nvPr/>
        </p:nvSpPr>
        <p:spPr>
          <a:xfrm>
            <a:off x="-15418" y="1268761"/>
            <a:ext cx="9159418" cy="6149376"/>
          </a:xfrm>
          <a:prstGeom prst="rect">
            <a:avLst/>
          </a:prstGeom>
        </p:spPr>
        <p:txBody>
          <a:bodyPr wrap="square">
            <a:spAutoFit/>
          </a:bodyPr>
          <a:lstStyle/>
          <a:p>
            <a:pPr marL="411480" indent="-411480" defTabSz="855672">
              <a:buFont typeface="Wingdings" panose="05000000000000000000" pitchFamily="2" charset="2"/>
              <a:buChar char="ü"/>
            </a:pPr>
            <a:r>
              <a:rPr lang="ru-RU" sz="2400" dirty="0">
                <a:solidFill>
                  <a:srgbClr val="000000"/>
                </a:solidFill>
                <a:latin typeface="Arial"/>
              </a:rPr>
              <a:t>Оформление НКР = оформление кандидатской диссертации</a:t>
            </a:r>
          </a:p>
          <a:p>
            <a:pPr defTabSz="855672"/>
            <a:endParaRPr lang="ru-RU" sz="2400" dirty="0">
              <a:solidFill>
                <a:srgbClr val="000000"/>
              </a:solidFill>
              <a:latin typeface="Arial"/>
            </a:endParaRPr>
          </a:p>
          <a:p>
            <a:pPr marL="411480" indent="-411480" defTabSz="855672">
              <a:buFont typeface="Wingdings" panose="05000000000000000000" pitchFamily="2" charset="2"/>
              <a:buChar char="ü"/>
            </a:pPr>
            <a:r>
              <a:rPr lang="ru-RU" sz="2400" dirty="0">
                <a:solidFill>
                  <a:srgbClr val="000000"/>
                </a:solidFill>
                <a:latin typeface="Arial"/>
              </a:rPr>
              <a:t>Оформление научного доклада = оформление автореферата кандидатской диссертации</a:t>
            </a:r>
          </a:p>
          <a:p>
            <a:pPr marL="411480" indent="-411480" defTabSz="855672">
              <a:buFont typeface="Wingdings" panose="05000000000000000000" pitchFamily="2" charset="2"/>
              <a:buChar char="ü"/>
            </a:pPr>
            <a:endParaRPr lang="ru-RU" sz="2400" dirty="0">
              <a:solidFill>
                <a:srgbClr val="000000"/>
              </a:solidFill>
              <a:latin typeface="Arial"/>
            </a:endParaRPr>
          </a:p>
          <a:p>
            <a:pPr marL="411480" indent="-411480" defTabSz="855672">
              <a:buFont typeface="Wingdings" panose="05000000000000000000" pitchFamily="2" charset="2"/>
              <a:buChar char="ü"/>
            </a:pPr>
            <a:r>
              <a:rPr lang="ru-RU" sz="2400" dirty="0">
                <a:solidFill>
                  <a:srgbClr val="000000"/>
                </a:solidFill>
                <a:latin typeface="Arial"/>
              </a:rPr>
              <a:t>Отличия в титульных листах (для оформления научного доклада и НКР нужно скачать образцы с сайта ИАД </a:t>
            </a:r>
            <a:r>
              <a:rPr lang="en-US" sz="2400" dirty="0">
                <a:solidFill>
                  <a:srgbClr val="000000"/>
                </a:solidFill>
                <a:hlinkClick r:id="rId4"/>
              </a:rPr>
              <a:t>https://phd.unn.ru/obrazovanie/attestatsiya-aspirantov/gosudarstvennaya-itogovaya-attestatsiya</a:t>
            </a:r>
            <a:r>
              <a:rPr lang="en-US" sz="2400" dirty="0" smtClean="0">
                <a:solidFill>
                  <a:srgbClr val="000000"/>
                </a:solidFill>
                <a:hlinkClick r:id="rId4"/>
              </a:rPr>
              <a:t>/</a:t>
            </a:r>
            <a:r>
              <a:rPr lang="ru-RU" sz="2400" dirty="0" smtClean="0">
                <a:solidFill>
                  <a:srgbClr val="000000"/>
                </a:solidFill>
              </a:rPr>
              <a:t> </a:t>
            </a:r>
            <a:r>
              <a:rPr lang="ru-RU" sz="2400" dirty="0" smtClean="0">
                <a:solidFill>
                  <a:srgbClr val="000000"/>
                </a:solidFill>
                <a:latin typeface="Arial"/>
              </a:rPr>
              <a:t>)</a:t>
            </a:r>
            <a:endParaRPr lang="ru-RU" sz="2400" dirty="0">
              <a:solidFill>
                <a:srgbClr val="000000"/>
              </a:solidFill>
              <a:latin typeface="Arial"/>
            </a:endParaRPr>
          </a:p>
          <a:p>
            <a:pPr marL="411480" indent="-411480" defTabSz="855672">
              <a:buFont typeface="Wingdings" panose="05000000000000000000" pitchFamily="2" charset="2"/>
              <a:buChar char="ü"/>
            </a:pPr>
            <a:endParaRPr lang="ru-RU" sz="2400" dirty="0">
              <a:solidFill>
                <a:srgbClr val="000000"/>
              </a:solidFill>
              <a:latin typeface="Arial"/>
            </a:endParaRPr>
          </a:p>
          <a:p>
            <a:pPr marL="411480" indent="-411480" defTabSz="855672">
              <a:buFont typeface="Wingdings" panose="05000000000000000000" pitchFamily="2" charset="2"/>
              <a:buChar char="ü"/>
            </a:pPr>
            <a:r>
              <a:rPr lang="ru-RU" sz="2400" dirty="0">
                <a:solidFill>
                  <a:srgbClr val="000000"/>
                </a:solidFill>
                <a:latin typeface="Arial"/>
              </a:rPr>
              <a:t>Примеры оформления авторефератов и кандидатских диссертаций можно посмотреть на сайте диссоветов ННГУ - </a:t>
            </a:r>
            <a:r>
              <a:rPr lang="en-US" sz="2400" dirty="0">
                <a:solidFill>
                  <a:srgbClr val="000000"/>
                </a:solidFill>
                <a:latin typeface="Arial"/>
                <a:hlinkClick r:id="rId5"/>
              </a:rPr>
              <a:t>https://diss.unn.ru/all</a:t>
            </a:r>
            <a:endParaRPr lang="ru-RU" sz="2400" dirty="0">
              <a:solidFill>
                <a:srgbClr val="000000"/>
              </a:solidFill>
              <a:latin typeface="Arial"/>
            </a:endParaRPr>
          </a:p>
          <a:p>
            <a:pPr defTabSz="855672"/>
            <a:endParaRPr lang="ru-RU" sz="2880" dirty="0">
              <a:solidFill>
                <a:srgbClr val="000000"/>
              </a:solidFill>
              <a:latin typeface="Arial"/>
            </a:endParaRPr>
          </a:p>
          <a:p>
            <a:pPr defTabSz="855672"/>
            <a:endParaRPr lang="ru-RU" sz="2880" dirty="0">
              <a:solidFill>
                <a:srgbClr val="000000"/>
              </a:solidFill>
              <a:latin typeface="Arial"/>
            </a:endParaRPr>
          </a:p>
        </p:txBody>
      </p:sp>
    </p:spTree>
    <p:extLst>
      <p:ext uri="{BB962C8B-B14F-4D97-AF65-F5344CB8AC3E}">
        <p14:creationId xmlns:p14="http://schemas.microsoft.com/office/powerpoint/2010/main" val="440850979"/>
      </p:ext>
    </p:extLst>
  </p:cSld>
  <p:clrMapOvr>
    <a:masterClrMapping/>
  </p:clrMapOvr>
  <p:transition spd="slow">
    <p:cu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Shape 157"/>
          <p:cNvSpPr/>
          <p:nvPr/>
        </p:nvSpPr>
        <p:spPr>
          <a:xfrm>
            <a:off x="366829" y="318255"/>
            <a:ext cx="6184978" cy="777686"/>
          </a:xfrm>
          <a:prstGeom prst="parallelogram">
            <a:avLst>
              <a:gd name="adj" fmla="val 39278"/>
            </a:avLst>
          </a:prstGeom>
          <a:solidFill>
            <a:srgbClr val="0070C0"/>
          </a:solidFill>
          <a:ln>
            <a:solidFill>
              <a:schemeClr val="bg1"/>
            </a:solidFill>
          </a:ln>
        </p:spPr>
        <p:txBody>
          <a:bodyPr lIns="0" tIns="45694" rIns="0" bIns="71992" anchor="ctr" anchorCtr="0">
            <a:noAutofit/>
          </a:bodyPr>
          <a:lstStyle/>
          <a:p>
            <a:pPr algn="ctr" defTabSz="914328">
              <a:buClr>
                <a:srgbClr val="FFFFFF"/>
              </a:buClr>
              <a:buSzPct val="25000"/>
            </a:pPr>
            <a:r>
              <a:rPr lang="ru-RU" sz="1920" b="1" kern="0" dirty="0">
                <a:solidFill>
                  <a:srgbClr val="FFFFFF"/>
                </a:solidFill>
                <a:latin typeface="Calibri" pitchFamily="34" charset="0"/>
                <a:cs typeface="Arial"/>
                <a:sym typeface="Arial"/>
              </a:rPr>
              <a:t>Научный доклад (требования к оформлению). Нормативные документы</a:t>
            </a:r>
          </a:p>
        </p:txBody>
      </p:sp>
      <p:sp>
        <p:nvSpPr>
          <p:cNvPr id="159" name="Shape 159"/>
          <p:cNvSpPr/>
          <p:nvPr/>
        </p:nvSpPr>
        <p:spPr>
          <a:xfrm>
            <a:off x="0" y="483900"/>
            <a:ext cx="619498" cy="481200"/>
          </a:xfrm>
          <a:prstGeom prst="parallelogram">
            <a:avLst>
              <a:gd name="adj" fmla="val 39278"/>
            </a:avLst>
          </a:prstGeom>
          <a:solidFill>
            <a:srgbClr val="0064A8"/>
          </a:solidFill>
          <a:ln>
            <a:noFill/>
          </a:ln>
        </p:spPr>
        <p:txBody>
          <a:bodyPr lIns="91414" tIns="45694" rIns="91414" bIns="45694" anchor="ctr" anchorCtr="0">
            <a:noAutofit/>
          </a:bodyPr>
          <a:lstStyle/>
          <a:p>
            <a:pPr defTabSz="914328">
              <a:buClr>
                <a:srgbClr val="000000"/>
              </a:buClr>
            </a:pPr>
            <a:endParaRPr sz="1680" kern="0">
              <a:solidFill>
                <a:srgbClr val="000000"/>
              </a:solidFill>
              <a:latin typeface="Arial"/>
              <a:cs typeface="Arial"/>
              <a:sym typeface="Arial"/>
            </a:endParaRPr>
          </a:p>
        </p:txBody>
      </p:sp>
      <p:sp>
        <p:nvSpPr>
          <p:cNvPr id="160" name="Shape 160"/>
          <p:cNvSpPr/>
          <p:nvPr/>
        </p:nvSpPr>
        <p:spPr>
          <a:xfrm>
            <a:off x="0" y="483875"/>
            <a:ext cx="392100" cy="481200"/>
          </a:xfrm>
          <a:prstGeom prst="rect">
            <a:avLst/>
          </a:prstGeom>
          <a:solidFill>
            <a:srgbClr val="0064A8"/>
          </a:solidFill>
          <a:ln>
            <a:noFill/>
          </a:ln>
        </p:spPr>
        <p:txBody>
          <a:bodyPr lIns="91414" tIns="91414" rIns="91414" bIns="91414" anchor="ctr" anchorCtr="0">
            <a:noAutofit/>
          </a:bodyPr>
          <a:lstStyle/>
          <a:p>
            <a:pPr defTabSz="914328">
              <a:buClr>
                <a:srgbClr val="000000"/>
              </a:buClr>
            </a:pPr>
            <a:endParaRPr sz="1680" kern="0">
              <a:solidFill>
                <a:srgbClr val="000000"/>
              </a:solidFill>
              <a:latin typeface="Arial"/>
              <a:cs typeface="Arial"/>
              <a:sym typeface="Arial"/>
            </a:endParaRPr>
          </a:p>
        </p:txBody>
      </p:sp>
      <p:pic>
        <p:nvPicPr>
          <p:cNvPr id="161" name="Shape 161"/>
          <p:cNvPicPr preferRelativeResize="0"/>
          <p:nvPr/>
        </p:nvPicPr>
        <p:blipFill rotWithShape="1">
          <a:blip r:embed="rId3">
            <a:alphaModFix/>
          </a:blip>
          <a:srcRect/>
          <a:stretch/>
        </p:blipFill>
        <p:spPr>
          <a:xfrm>
            <a:off x="6494728" y="455525"/>
            <a:ext cx="1922500" cy="537948"/>
          </a:xfrm>
          <a:prstGeom prst="rect">
            <a:avLst/>
          </a:prstGeom>
          <a:noFill/>
          <a:ln>
            <a:noFill/>
          </a:ln>
        </p:spPr>
      </p:pic>
      <p:sp>
        <p:nvSpPr>
          <p:cNvPr id="3" name="TextBox 2"/>
          <p:cNvSpPr txBox="1"/>
          <p:nvPr/>
        </p:nvSpPr>
        <p:spPr>
          <a:xfrm>
            <a:off x="7077878" y="4465916"/>
            <a:ext cx="1276961" cy="720193"/>
          </a:xfrm>
          <a:prstGeom prst="rect">
            <a:avLst/>
          </a:prstGeom>
          <a:noFill/>
        </p:spPr>
        <p:txBody>
          <a:bodyPr wrap="square" lIns="109723" tIns="54862" rIns="109723" bIns="54862" rtlCol="0">
            <a:spAutoFit/>
          </a:bodyPr>
          <a:lstStyle/>
          <a:p>
            <a:pPr algn="ctr" defTabSz="855672"/>
            <a:r>
              <a:rPr lang="ru-RU" sz="1320" dirty="0">
                <a:solidFill>
                  <a:srgbClr val="FFFFFF"/>
                </a:solidFill>
                <a:latin typeface="DendaNewLightC"/>
              </a:rPr>
              <a:t>Назначение на стипендию</a:t>
            </a:r>
          </a:p>
        </p:txBody>
      </p:sp>
      <p:sp>
        <p:nvSpPr>
          <p:cNvPr id="9" name="Прямоугольник 8"/>
          <p:cNvSpPr/>
          <p:nvPr/>
        </p:nvSpPr>
        <p:spPr>
          <a:xfrm>
            <a:off x="-15418" y="1182351"/>
            <a:ext cx="9159418" cy="5041380"/>
          </a:xfrm>
          <a:prstGeom prst="rect">
            <a:avLst/>
          </a:prstGeom>
        </p:spPr>
        <p:txBody>
          <a:bodyPr wrap="square">
            <a:spAutoFit/>
          </a:bodyPr>
          <a:lstStyle/>
          <a:p>
            <a:pPr algn="ctr" defTabSz="855672"/>
            <a:r>
              <a:rPr lang="ru-RU" sz="2400" dirty="0">
                <a:solidFill>
                  <a:srgbClr val="000000"/>
                </a:solidFill>
                <a:latin typeface="Arial"/>
              </a:rPr>
              <a:t> </a:t>
            </a:r>
            <a:r>
              <a:rPr lang="ru-RU" sz="2400" b="1" dirty="0">
                <a:solidFill>
                  <a:srgbClr val="000000"/>
                </a:solidFill>
                <a:effectLst>
                  <a:outerShdw blurRad="38100" dist="38100" dir="2700000" algn="tl">
                    <a:srgbClr val="000000">
                      <a:alpha val="43137"/>
                    </a:srgbClr>
                  </a:outerShdw>
                </a:effectLst>
                <a:latin typeface="Arial"/>
              </a:rPr>
              <a:t>Требования к структуре и оформлению текста научного доклада:</a:t>
            </a:r>
          </a:p>
          <a:p>
            <a:pPr defTabSz="855672"/>
            <a:endParaRPr lang="ru-RU" sz="2400" dirty="0">
              <a:solidFill>
                <a:srgbClr val="000000"/>
              </a:solidFill>
              <a:latin typeface="Arial"/>
            </a:endParaRPr>
          </a:p>
          <a:p>
            <a:pPr marL="411480" indent="-411480" defTabSz="855672">
              <a:buFont typeface="Wingdings" panose="05000000000000000000" pitchFamily="2" charset="2"/>
              <a:buChar char="q"/>
            </a:pPr>
            <a:r>
              <a:rPr lang="ru-RU" sz="2400" dirty="0">
                <a:solidFill>
                  <a:srgbClr val="000000"/>
                </a:solidFill>
                <a:latin typeface="Arial"/>
              </a:rPr>
              <a:t>п. 25  Постановления Правительства РФ от 24.09.2013 № 842 «О порядке присуждения ученых степеней» (вместе с «Положением о присуждении ученых степеней»)</a:t>
            </a:r>
          </a:p>
          <a:p>
            <a:pPr marL="411480" indent="-411480" defTabSz="855672">
              <a:buFont typeface="Wingdings" panose="05000000000000000000" pitchFamily="2" charset="2"/>
              <a:buChar char="q"/>
            </a:pPr>
            <a:endParaRPr lang="ru-RU" sz="2400" dirty="0">
              <a:solidFill>
                <a:srgbClr val="000000"/>
              </a:solidFill>
              <a:latin typeface="Arial"/>
            </a:endParaRPr>
          </a:p>
          <a:p>
            <a:pPr marL="411480" indent="-411480" defTabSz="855672">
              <a:buFont typeface="Wingdings" panose="05000000000000000000" pitchFamily="2" charset="2"/>
              <a:buChar char="q"/>
            </a:pPr>
            <a:r>
              <a:rPr lang="ru-RU" sz="2400" dirty="0">
                <a:solidFill>
                  <a:srgbClr val="000000"/>
                </a:solidFill>
                <a:latin typeface="Arial"/>
                <a:hlinkClick r:id="rId4"/>
              </a:rPr>
              <a:t>ГОСТ Р 7.0.11-2011. Национальный стандарт Российской Федерации. Система стандартов по информации, библиотечному и издательскому делу. Диссертация и автореферат диссертации. Структура и правила </a:t>
            </a:r>
            <a:r>
              <a:rPr lang="ru-RU" sz="1920" dirty="0">
                <a:solidFill>
                  <a:srgbClr val="000000"/>
                </a:solidFill>
                <a:latin typeface="Arial"/>
                <a:hlinkClick r:id="rId4"/>
              </a:rPr>
              <a:t>оформления</a:t>
            </a:r>
            <a:endParaRPr lang="ru-RU" sz="1920" dirty="0">
              <a:solidFill>
                <a:srgbClr val="000000"/>
              </a:solidFill>
              <a:latin typeface="Arial"/>
            </a:endParaRPr>
          </a:p>
          <a:p>
            <a:pPr marL="411480" indent="-411480" defTabSz="855672">
              <a:buFont typeface="Wingdings" panose="05000000000000000000" pitchFamily="2" charset="2"/>
              <a:buChar char="q"/>
            </a:pPr>
            <a:endParaRPr lang="ru-RU" sz="1920" dirty="0">
              <a:solidFill>
                <a:srgbClr val="000000"/>
              </a:solidFill>
              <a:latin typeface="Arial"/>
            </a:endParaRPr>
          </a:p>
          <a:p>
            <a:pPr algn="ctr" defTabSz="855672"/>
            <a:r>
              <a:rPr lang="ru-RU" sz="1920" b="1" dirty="0">
                <a:solidFill>
                  <a:srgbClr val="FF0000"/>
                </a:solidFill>
                <a:latin typeface="Arial"/>
              </a:rPr>
              <a:t>Документы можно найти на сайте: </a:t>
            </a:r>
            <a:r>
              <a:rPr lang="en-US" sz="1920" dirty="0">
                <a:solidFill>
                  <a:srgbClr val="000000"/>
                </a:solidFill>
                <a:latin typeface="Arial"/>
                <a:hlinkClick r:id="rId5"/>
              </a:rPr>
              <a:t>http://www.phd.unn.ru/spravochnaya-informatsiya-po-nauchnoj-attestatsii_diss-unn-ru/</a:t>
            </a:r>
            <a:endParaRPr lang="ru-RU" sz="1920" dirty="0">
              <a:solidFill>
                <a:srgbClr val="000000"/>
              </a:solidFill>
              <a:latin typeface="Arial"/>
            </a:endParaRPr>
          </a:p>
        </p:txBody>
      </p:sp>
    </p:spTree>
    <p:extLst>
      <p:ext uri="{BB962C8B-B14F-4D97-AF65-F5344CB8AC3E}">
        <p14:creationId xmlns:p14="http://schemas.microsoft.com/office/powerpoint/2010/main" val="1480709822"/>
      </p:ext>
    </p:extLst>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4053125000"/>
              </p:ext>
            </p:extLst>
          </p:nvPr>
        </p:nvGraphicFramePr>
        <p:xfrm>
          <a:off x="467544" y="836712"/>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583201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Shape 157"/>
          <p:cNvSpPr/>
          <p:nvPr/>
        </p:nvSpPr>
        <p:spPr>
          <a:xfrm>
            <a:off x="366829" y="318255"/>
            <a:ext cx="6184978" cy="777686"/>
          </a:xfrm>
          <a:prstGeom prst="parallelogram">
            <a:avLst>
              <a:gd name="adj" fmla="val 39278"/>
            </a:avLst>
          </a:prstGeom>
          <a:solidFill>
            <a:srgbClr val="0070C0"/>
          </a:solidFill>
          <a:ln>
            <a:solidFill>
              <a:schemeClr val="bg1"/>
            </a:solidFill>
          </a:ln>
        </p:spPr>
        <p:txBody>
          <a:bodyPr lIns="0" tIns="45694" rIns="0" bIns="71992" anchor="ctr" anchorCtr="0">
            <a:noAutofit/>
          </a:bodyPr>
          <a:lstStyle/>
          <a:p>
            <a:pPr algn="ctr" defTabSz="914328">
              <a:buClr>
                <a:srgbClr val="FFFFFF"/>
              </a:buClr>
              <a:buSzPct val="25000"/>
            </a:pPr>
            <a:r>
              <a:rPr lang="ru-RU" sz="2400" b="1" kern="0" dirty="0">
                <a:solidFill>
                  <a:srgbClr val="FFFFFF"/>
                </a:solidFill>
                <a:latin typeface="Calibri" pitchFamily="34" charset="0"/>
                <a:cs typeface="Arial"/>
                <a:sym typeface="Arial"/>
              </a:rPr>
              <a:t>О плагиате</a:t>
            </a:r>
          </a:p>
        </p:txBody>
      </p:sp>
      <p:sp>
        <p:nvSpPr>
          <p:cNvPr id="159" name="Shape 159"/>
          <p:cNvSpPr/>
          <p:nvPr/>
        </p:nvSpPr>
        <p:spPr>
          <a:xfrm>
            <a:off x="0" y="483900"/>
            <a:ext cx="619498" cy="481200"/>
          </a:xfrm>
          <a:prstGeom prst="parallelogram">
            <a:avLst>
              <a:gd name="adj" fmla="val 39278"/>
            </a:avLst>
          </a:prstGeom>
          <a:solidFill>
            <a:srgbClr val="0064A8"/>
          </a:solidFill>
          <a:ln>
            <a:noFill/>
          </a:ln>
        </p:spPr>
        <p:txBody>
          <a:bodyPr lIns="91414" tIns="45694" rIns="91414" bIns="45694" anchor="ctr" anchorCtr="0">
            <a:noAutofit/>
          </a:bodyPr>
          <a:lstStyle/>
          <a:p>
            <a:pPr defTabSz="914328">
              <a:buClr>
                <a:srgbClr val="000000"/>
              </a:buClr>
            </a:pPr>
            <a:endParaRPr sz="1680" kern="0">
              <a:solidFill>
                <a:srgbClr val="000000"/>
              </a:solidFill>
              <a:latin typeface="Arial"/>
              <a:cs typeface="Arial"/>
              <a:sym typeface="Arial"/>
            </a:endParaRPr>
          </a:p>
        </p:txBody>
      </p:sp>
      <p:sp>
        <p:nvSpPr>
          <p:cNvPr id="160" name="Shape 160"/>
          <p:cNvSpPr/>
          <p:nvPr/>
        </p:nvSpPr>
        <p:spPr>
          <a:xfrm>
            <a:off x="0" y="483875"/>
            <a:ext cx="392100" cy="481200"/>
          </a:xfrm>
          <a:prstGeom prst="rect">
            <a:avLst/>
          </a:prstGeom>
          <a:solidFill>
            <a:srgbClr val="0064A8"/>
          </a:solidFill>
          <a:ln>
            <a:noFill/>
          </a:ln>
        </p:spPr>
        <p:txBody>
          <a:bodyPr lIns="91414" tIns="91414" rIns="91414" bIns="91414" anchor="ctr" anchorCtr="0">
            <a:noAutofit/>
          </a:bodyPr>
          <a:lstStyle/>
          <a:p>
            <a:pPr defTabSz="914328">
              <a:buClr>
                <a:srgbClr val="000000"/>
              </a:buClr>
            </a:pPr>
            <a:endParaRPr sz="1680" kern="0">
              <a:solidFill>
                <a:srgbClr val="000000"/>
              </a:solidFill>
              <a:latin typeface="Arial"/>
              <a:cs typeface="Arial"/>
              <a:sym typeface="Arial"/>
            </a:endParaRPr>
          </a:p>
        </p:txBody>
      </p:sp>
      <p:pic>
        <p:nvPicPr>
          <p:cNvPr id="161" name="Shape 161"/>
          <p:cNvPicPr preferRelativeResize="0"/>
          <p:nvPr/>
        </p:nvPicPr>
        <p:blipFill rotWithShape="1">
          <a:blip r:embed="rId3">
            <a:alphaModFix/>
          </a:blip>
          <a:srcRect/>
          <a:stretch/>
        </p:blipFill>
        <p:spPr>
          <a:xfrm>
            <a:off x="6494728" y="455525"/>
            <a:ext cx="1922500" cy="537948"/>
          </a:xfrm>
          <a:prstGeom prst="rect">
            <a:avLst/>
          </a:prstGeom>
          <a:noFill/>
          <a:ln>
            <a:noFill/>
          </a:ln>
        </p:spPr>
      </p:pic>
      <p:sp>
        <p:nvSpPr>
          <p:cNvPr id="3" name="TextBox 2"/>
          <p:cNvSpPr txBox="1"/>
          <p:nvPr/>
        </p:nvSpPr>
        <p:spPr>
          <a:xfrm>
            <a:off x="7077878" y="4465916"/>
            <a:ext cx="1276961" cy="720193"/>
          </a:xfrm>
          <a:prstGeom prst="rect">
            <a:avLst/>
          </a:prstGeom>
          <a:noFill/>
        </p:spPr>
        <p:txBody>
          <a:bodyPr wrap="square" lIns="109723" tIns="54862" rIns="109723" bIns="54862" rtlCol="0">
            <a:spAutoFit/>
          </a:bodyPr>
          <a:lstStyle/>
          <a:p>
            <a:pPr algn="ctr" defTabSz="855672"/>
            <a:r>
              <a:rPr lang="ru-RU" sz="1320" dirty="0">
                <a:solidFill>
                  <a:srgbClr val="FFFFFF"/>
                </a:solidFill>
                <a:latin typeface="DendaNewLightC"/>
              </a:rPr>
              <a:t>Назначение на стипендию</a:t>
            </a:r>
          </a:p>
        </p:txBody>
      </p:sp>
      <p:sp>
        <p:nvSpPr>
          <p:cNvPr id="9" name="Прямоугольник 8"/>
          <p:cNvSpPr/>
          <p:nvPr/>
        </p:nvSpPr>
        <p:spPr>
          <a:xfrm>
            <a:off x="10892" y="1614399"/>
            <a:ext cx="9159418" cy="4524315"/>
          </a:xfrm>
          <a:prstGeom prst="rect">
            <a:avLst/>
          </a:prstGeom>
        </p:spPr>
        <p:txBody>
          <a:bodyPr wrap="square">
            <a:spAutoFit/>
          </a:bodyPr>
          <a:lstStyle/>
          <a:p>
            <a:pPr marL="411480" indent="-411480" defTabSz="855672">
              <a:buFont typeface="Wingdings" panose="05000000000000000000" pitchFamily="2" charset="2"/>
              <a:buChar char="Ø"/>
            </a:pPr>
            <a:r>
              <a:rPr lang="ru-RU" sz="2160" dirty="0">
                <a:solidFill>
                  <a:srgbClr val="000000"/>
                </a:solidFill>
                <a:latin typeface="Arial"/>
              </a:rPr>
              <a:t>В научно-квалификационной работе (диссертации) аспирант должен корректно использовать источники заимствования материалов или отдельных результатов;</a:t>
            </a:r>
          </a:p>
          <a:p>
            <a:pPr marL="411480" indent="-411480" defTabSz="855672">
              <a:buFont typeface="Wingdings" panose="05000000000000000000" pitchFamily="2" charset="2"/>
              <a:buChar char="Ø"/>
            </a:pPr>
            <a:endParaRPr lang="ru-RU" sz="2160" dirty="0">
              <a:solidFill>
                <a:srgbClr val="000000"/>
              </a:solidFill>
              <a:latin typeface="Arial"/>
            </a:endParaRPr>
          </a:p>
          <a:p>
            <a:pPr marL="411480" indent="-411480" defTabSz="855672">
              <a:buFont typeface="Wingdings" panose="05000000000000000000" pitchFamily="2" charset="2"/>
              <a:buChar char="Ø"/>
            </a:pPr>
            <a:r>
              <a:rPr lang="ru-RU" sz="2160" dirty="0">
                <a:solidFill>
                  <a:srgbClr val="000000"/>
                </a:solidFill>
                <a:latin typeface="Arial"/>
              </a:rPr>
              <a:t>При использовании в научно-квалификационной работе научных результатов, полученных аспирантом в соавторстве, аспирант обязан отметить это обстоятельство; </a:t>
            </a:r>
          </a:p>
          <a:p>
            <a:pPr defTabSz="855672"/>
            <a:endParaRPr lang="ru-RU" sz="2160" dirty="0">
              <a:solidFill>
                <a:srgbClr val="000000"/>
              </a:solidFill>
              <a:latin typeface="Arial"/>
            </a:endParaRPr>
          </a:p>
          <a:p>
            <a:pPr marL="411480" indent="-411480" defTabSz="855672">
              <a:buFont typeface="Wingdings" panose="05000000000000000000" pitchFamily="2" charset="2"/>
              <a:buChar char="Ø"/>
            </a:pPr>
            <a:r>
              <a:rPr lang="ru-RU" sz="2160" dirty="0">
                <a:solidFill>
                  <a:srgbClr val="000000"/>
                </a:solidFill>
                <a:latin typeface="Arial"/>
              </a:rPr>
              <a:t>В случае использования заимствованного материала без ссылки на автора и источник заимствования научно-квалификационная работа снимается с обсуждения вне зависимости от стадии ее рассмотрения без права повторного обсуждения.</a:t>
            </a:r>
          </a:p>
          <a:p>
            <a:pPr marL="548640" indent="-548640" defTabSz="914256">
              <a:buFont typeface="Wingdings" panose="05000000000000000000" pitchFamily="2" charset="2"/>
              <a:buChar char="Ø"/>
            </a:pPr>
            <a:endParaRPr lang="ru-RU" sz="2880" b="1" u="sng" dirty="0">
              <a:solidFill>
                <a:prstClr val="black"/>
              </a:solidFill>
              <a:latin typeface="Arial"/>
              <a:cs typeface="Arial" panose="020B0604020202020204" pitchFamily="34" charset="0"/>
              <a:sym typeface="Arial"/>
            </a:endParaRPr>
          </a:p>
        </p:txBody>
      </p:sp>
    </p:spTree>
    <p:extLst>
      <p:ext uri="{BB962C8B-B14F-4D97-AF65-F5344CB8AC3E}">
        <p14:creationId xmlns:p14="http://schemas.microsoft.com/office/powerpoint/2010/main" val="1707458254"/>
      </p:ext>
    </p:extLst>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8" name="Shape 158"/>
          <p:cNvSpPr txBox="1"/>
          <p:nvPr/>
        </p:nvSpPr>
        <p:spPr>
          <a:xfrm>
            <a:off x="323528" y="1438671"/>
            <a:ext cx="8496944" cy="4509361"/>
          </a:xfrm>
          <a:prstGeom prst="rect">
            <a:avLst/>
          </a:prstGeom>
          <a:noFill/>
          <a:ln>
            <a:noFill/>
          </a:ln>
        </p:spPr>
        <p:txBody>
          <a:bodyPr lIns="91421" tIns="91421" rIns="91421" bIns="91421" anchor="t" anchorCtr="0">
            <a:noAutofit/>
          </a:bodyPr>
          <a:lstStyle/>
          <a:p>
            <a:pPr>
              <a:buClr>
                <a:srgbClr val="0064A8"/>
              </a:buClr>
              <a:buSzPct val="25000"/>
              <a:buFont typeface="Verdana"/>
              <a:buNone/>
            </a:pPr>
            <a:endParaRPr lang="ru-RU" sz="800" kern="0" dirty="0">
              <a:solidFill>
                <a:srgbClr val="666666"/>
              </a:solidFill>
              <a:latin typeface="Verdana"/>
              <a:ea typeface="Verdana"/>
              <a:cs typeface="Verdana"/>
              <a:sym typeface="Verdana"/>
            </a:endParaRPr>
          </a:p>
          <a:p>
            <a:pPr>
              <a:buClr>
                <a:srgbClr val="000000"/>
              </a:buClr>
              <a:buFont typeface="Arial"/>
              <a:buNone/>
            </a:pPr>
            <a:endParaRPr sz="1400" kern="0" dirty="0">
              <a:solidFill>
                <a:srgbClr val="000000"/>
              </a:solidFill>
              <a:ea typeface="Arial"/>
              <a:cs typeface="Arial"/>
              <a:sym typeface="Arial"/>
            </a:endParaRPr>
          </a:p>
        </p:txBody>
      </p:sp>
      <p:sp>
        <p:nvSpPr>
          <p:cNvPr id="2" name="Прямоугольник 1"/>
          <p:cNvSpPr/>
          <p:nvPr/>
        </p:nvSpPr>
        <p:spPr>
          <a:xfrm>
            <a:off x="371866" y="1595773"/>
            <a:ext cx="8654740" cy="3970314"/>
          </a:xfrm>
          <a:prstGeom prst="rect">
            <a:avLst/>
          </a:prstGeom>
        </p:spPr>
        <p:txBody>
          <a:bodyPr wrap="square" lIns="91436" tIns="45718" rIns="91436" bIns="45718">
            <a:spAutoFit/>
          </a:bodyPr>
          <a:lstStyle/>
          <a:p>
            <a:r>
              <a:rPr lang="ru-RU" sz="2800" b="1" dirty="0" smtClean="0">
                <a:solidFill>
                  <a:srgbClr val="C00000"/>
                </a:solidFill>
                <a:latin typeface="Arial" panose="020B0604020202020204" pitchFamily="34" charset="0"/>
                <a:cs typeface="Arial" panose="020B0604020202020204" pitchFamily="34" charset="0"/>
                <a:sym typeface="Arial"/>
              </a:rPr>
              <a:t>Цель </a:t>
            </a:r>
            <a:r>
              <a:rPr lang="ru-RU" sz="2800" b="1" dirty="0">
                <a:solidFill>
                  <a:srgbClr val="C00000"/>
                </a:solidFill>
                <a:latin typeface="Arial" panose="020B0604020202020204" pitchFamily="34" charset="0"/>
                <a:cs typeface="Arial" panose="020B0604020202020204" pitchFamily="34" charset="0"/>
                <a:sym typeface="Arial"/>
              </a:rPr>
              <a:t>государственного </a:t>
            </a:r>
            <a:r>
              <a:rPr lang="ru-RU" sz="2800" b="1" dirty="0" smtClean="0">
                <a:solidFill>
                  <a:srgbClr val="C00000"/>
                </a:solidFill>
                <a:latin typeface="Arial" panose="020B0604020202020204" pitchFamily="34" charset="0"/>
                <a:cs typeface="Arial" panose="020B0604020202020204" pitchFamily="34" charset="0"/>
                <a:sym typeface="Arial"/>
              </a:rPr>
              <a:t>экзамена (ГЭ) </a:t>
            </a:r>
            <a:r>
              <a:rPr lang="ru-RU" sz="2800" b="1" dirty="0">
                <a:solidFill>
                  <a:prstClr val="black"/>
                </a:solidFill>
                <a:latin typeface="Arial" panose="020B0604020202020204" pitchFamily="34" charset="0"/>
                <a:cs typeface="Arial" panose="020B0604020202020204" pitchFamily="34" charset="0"/>
                <a:sym typeface="Arial"/>
              </a:rPr>
              <a:t>-  проверка готовности выпускников к </a:t>
            </a:r>
            <a:r>
              <a:rPr lang="ru-RU" sz="2800" b="1" u="sng" dirty="0">
                <a:solidFill>
                  <a:prstClr val="black"/>
                </a:solidFill>
                <a:latin typeface="Arial" panose="020B0604020202020204" pitchFamily="34" charset="0"/>
                <a:cs typeface="Arial" panose="020B0604020202020204" pitchFamily="34" charset="0"/>
                <a:sym typeface="Arial"/>
              </a:rPr>
              <a:t>преподавательской деятельности </a:t>
            </a:r>
            <a:r>
              <a:rPr lang="ru-RU" sz="2800" b="1" dirty="0">
                <a:solidFill>
                  <a:prstClr val="black"/>
                </a:solidFill>
                <a:latin typeface="Arial" panose="020B0604020202020204" pitchFamily="34" charset="0"/>
                <a:cs typeface="Arial" panose="020B0604020202020204" pitchFamily="34" charset="0"/>
                <a:sym typeface="Arial"/>
              </a:rPr>
              <a:t>по программам высшего образования. </a:t>
            </a:r>
          </a:p>
          <a:p>
            <a:endParaRPr lang="ru-RU" sz="2800" b="1" dirty="0">
              <a:solidFill>
                <a:prstClr val="black"/>
              </a:solidFill>
              <a:latin typeface="Arial" panose="020B0604020202020204" pitchFamily="34" charset="0"/>
              <a:cs typeface="Arial" panose="020B0604020202020204" pitchFamily="34" charset="0"/>
              <a:sym typeface="Arial"/>
            </a:endParaRPr>
          </a:p>
          <a:p>
            <a:endParaRPr lang="ru-RU" sz="2800" b="1" dirty="0">
              <a:solidFill>
                <a:prstClr val="black"/>
              </a:solidFill>
              <a:latin typeface="Arial" panose="020B0604020202020204" pitchFamily="34" charset="0"/>
              <a:cs typeface="Arial" panose="020B0604020202020204" pitchFamily="34" charset="0"/>
              <a:sym typeface="Arial"/>
            </a:endParaRPr>
          </a:p>
          <a:p>
            <a:r>
              <a:rPr lang="ru-RU" sz="2800" b="1" dirty="0">
                <a:solidFill>
                  <a:srgbClr val="C00000"/>
                </a:solidFill>
                <a:latin typeface="Arial" panose="020B0604020202020204" pitchFamily="34" charset="0"/>
                <a:cs typeface="Arial" panose="020B0604020202020204" pitchFamily="34" charset="0"/>
                <a:sym typeface="Arial"/>
              </a:rPr>
              <a:t>Цель научного </a:t>
            </a:r>
            <a:r>
              <a:rPr lang="ru-RU" sz="2800" b="1" dirty="0" smtClean="0">
                <a:solidFill>
                  <a:srgbClr val="C00000"/>
                </a:solidFill>
                <a:latin typeface="Arial" panose="020B0604020202020204" pitchFamily="34" charset="0"/>
                <a:cs typeface="Arial" panose="020B0604020202020204" pitchFamily="34" charset="0"/>
                <a:sym typeface="Arial"/>
              </a:rPr>
              <a:t>доклада (НД) </a:t>
            </a:r>
            <a:r>
              <a:rPr lang="ru-RU" sz="2800" b="1" dirty="0">
                <a:solidFill>
                  <a:prstClr val="black"/>
                </a:solidFill>
                <a:latin typeface="Arial" panose="020B0604020202020204" pitchFamily="34" charset="0"/>
                <a:cs typeface="Arial" panose="020B0604020202020204" pitchFamily="34" charset="0"/>
                <a:sym typeface="Arial"/>
              </a:rPr>
              <a:t>- проверка готовности выпускников к </a:t>
            </a:r>
            <a:r>
              <a:rPr lang="ru-RU" sz="2800" b="1" u="sng" dirty="0">
                <a:solidFill>
                  <a:prstClr val="black"/>
                </a:solidFill>
                <a:latin typeface="Arial" panose="020B0604020202020204" pitchFamily="34" charset="0"/>
                <a:cs typeface="Arial" panose="020B0604020202020204" pitchFamily="34" charset="0"/>
                <a:sym typeface="Arial"/>
              </a:rPr>
              <a:t>исследовательской деятельности</a:t>
            </a:r>
            <a:r>
              <a:rPr lang="ru-RU" sz="2800" b="1" dirty="0">
                <a:solidFill>
                  <a:prstClr val="black"/>
                </a:solidFill>
                <a:latin typeface="Arial" panose="020B0604020202020204" pitchFamily="34" charset="0"/>
                <a:cs typeface="Arial" panose="020B0604020202020204" pitchFamily="34" charset="0"/>
                <a:sym typeface="Arial"/>
              </a:rPr>
              <a:t>. </a:t>
            </a:r>
          </a:p>
        </p:txBody>
      </p:sp>
      <p:sp>
        <p:nvSpPr>
          <p:cNvPr id="4" name="Заголовок 1"/>
          <p:cNvSpPr txBox="1">
            <a:spLocks/>
          </p:cNvSpPr>
          <p:nvPr/>
        </p:nvSpPr>
        <p:spPr>
          <a:xfrm>
            <a:off x="457200" y="274638"/>
            <a:ext cx="8229600" cy="1143000"/>
          </a:xfrm>
          <a:prstGeom prst="rect">
            <a:avLst/>
          </a:prstGeom>
        </p:spPr>
        <p:txBody>
          <a:bodyPr vert="horz" lIns="91436" tIns="45718" rIns="91436" bIns="45718" rtlCol="0" anchor="ctr">
            <a:normAutofit/>
          </a:bodyPr>
          <a:lstStyle>
            <a:lvl1pPr algn="ctr" defTabSz="914364" rtl="0" eaLnBrk="1" latinLnBrk="0" hangingPunct="1">
              <a:spcBef>
                <a:spcPct val="0"/>
              </a:spcBef>
              <a:buNone/>
              <a:defRPr sz="4400" kern="1200">
                <a:solidFill>
                  <a:schemeClr val="tx1"/>
                </a:solidFill>
                <a:latin typeface="+mj-lt"/>
                <a:ea typeface="+mj-ea"/>
                <a:cs typeface="+mj-cs"/>
              </a:defRPr>
            </a:lvl1pPr>
          </a:lstStyle>
          <a:p>
            <a:pPr marL="0" marR="0" lvl="0" indent="0" algn="ctr" defTabSz="914364" rtl="0" eaLnBrk="1" fontAlgn="auto" latinLnBrk="0" hangingPunct="1">
              <a:lnSpc>
                <a:spcPct val="100000"/>
              </a:lnSpc>
              <a:spcBef>
                <a:spcPct val="0"/>
              </a:spcBef>
              <a:spcAft>
                <a:spcPts val="0"/>
              </a:spcAft>
              <a:buClrTx/>
              <a:buSzTx/>
              <a:buFontTx/>
              <a:buNone/>
              <a:tabLst/>
              <a:defRPr/>
            </a:pPr>
            <a:r>
              <a:rPr kumimoji="0" lang="ru-RU" sz="3200" b="0" i="0" u="none" strike="noStrike" kern="1200" cap="none" spc="0" normalizeH="0" baseline="0" noProof="0" dirty="0">
                <a:ln>
                  <a:noFill/>
                </a:ln>
                <a:solidFill>
                  <a:srgbClr val="1F497D">
                    <a:lumMod val="75000"/>
                  </a:srgbClr>
                </a:solidFill>
                <a:effectLst/>
                <a:uLnTx/>
                <a:uFillTx/>
                <a:latin typeface="Arial Black" panose="020B0A04020102020204" pitchFamily="34" charset="0"/>
              </a:rPr>
              <a:t>Цели ГИА</a:t>
            </a:r>
          </a:p>
        </p:txBody>
      </p:sp>
    </p:spTree>
    <p:extLst>
      <p:ext uri="{BB962C8B-B14F-4D97-AF65-F5344CB8AC3E}">
        <p14:creationId xmlns:p14="http://schemas.microsoft.com/office/powerpoint/2010/main" val="2399768888"/>
      </p:ext>
    </p:extLst>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dirty="0">
                <a:solidFill>
                  <a:schemeClr val="tx2">
                    <a:lumMod val="75000"/>
                  </a:schemeClr>
                </a:solidFill>
                <a:latin typeface="Arial Black" panose="020B0A04020102020204" pitchFamily="34" charset="0"/>
              </a:rPr>
              <a:t>Государственные экзаменационные комиссии (</a:t>
            </a:r>
            <a:r>
              <a:rPr lang="ru-RU" sz="2800" dirty="0" err="1">
                <a:solidFill>
                  <a:schemeClr val="tx2">
                    <a:lumMod val="75000"/>
                  </a:schemeClr>
                </a:solidFill>
                <a:latin typeface="Arial Black" panose="020B0A04020102020204" pitchFamily="34" charset="0"/>
              </a:rPr>
              <a:t>ГЭКи</a:t>
            </a:r>
            <a:r>
              <a:rPr lang="ru-RU" sz="2800" dirty="0">
                <a:solidFill>
                  <a:schemeClr val="tx2">
                    <a:lumMod val="75000"/>
                  </a:schemeClr>
                </a:solidFill>
                <a:latin typeface="Arial Black" panose="020B0A04020102020204" pitchFamily="34" charset="0"/>
              </a:rPr>
              <a:t>)</a:t>
            </a:r>
          </a:p>
        </p:txBody>
      </p:sp>
      <p:sp>
        <p:nvSpPr>
          <p:cNvPr id="3" name="Объект 2"/>
          <p:cNvSpPr>
            <a:spLocks noGrp="1"/>
          </p:cNvSpPr>
          <p:nvPr>
            <p:ph idx="1"/>
          </p:nvPr>
        </p:nvSpPr>
        <p:spPr/>
        <p:txBody>
          <a:bodyPr>
            <a:normAutofit/>
          </a:bodyPr>
          <a:lstStyle/>
          <a:p>
            <a:pPr marL="0" indent="0">
              <a:buNone/>
            </a:pPr>
            <a:endParaRPr lang="ru-RU" sz="2600" b="1" dirty="0">
              <a:solidFill>
                <a:prstClr val="black"/>
              </a:solidFill>
              <a:latin typeface="Arial" panose="020B0604020202020204" pitchFamily="34" charset="0"/>
              <a:cs typeface="Arial" panose="020B0604020202020204" pitchFamily="34" charset="0"/>
            </a:endParaRPr>
          </a:p>
          <a:p>
            <a:pPr marL="0" indent="0">
              <a:buNone/>
            </a:pPr>
            <a:endParaRPr lang="ru-RU" sz="2600" b="1" dirty="0">
              <a:solidFill>
                <a:prstClr val="black"/>
              </a:solidFill>
              <a:latin typeface="Arial" panose="020B0604020202020204" pitchFamily="34" charset="0"/>
              <a:cs typeface="Arial" panose="020B0604020202020204" pitchFamily="34" charset="0"/>
            </a:endParaRPr>
          </a:p>
          <a:p>
            <a:pPr marL="0" indent="0">
              <a:buNone/>
            </a:pPr>
            <a:r>
              <a:rPr lang="ru-RU" sz="2600" b="1" dirty="0">
                <a:solidFill>
                  <a:prstClr val="black"/>
                </a:solidFill>
                <a:latin typeface="Arial" panose="020B0604020202020204" pitchFamily="34" charset="0"/>
                <a:cs typeface="Arial" panose="020B0604020202020204" pitchFamily="34" charset="0"/>
              </a:rPr>
              <a:t>Председатель ГЭК</a:t>
            </a:r>
          </a:p>
          <a:p>
            <a:pPr marL="0" indent="0">
              <a:buNone/>
            </a:pPr>
            <a:r>
              <a:rPr lang="ru-RU" sz="2600" b="1" dirty="0">
                <a:solidFill>
                  <a:prstClr val="black"/>
                </a:solidFill>
                <a:latin typeface="Arial" panose="020B0604020202020204" pitchFamily="34" charset="0"/>
                <a:cs typeface="Arial" panose="020B0604020202020204" pitchFamily="34" charset="0"/>
              </a:rPr>
              <a:t>Члены ГЭК</a:t>
            </a:r>
          </a:p>
          <a:p>
            <a:pPr marL="0" indent="0">
              <a:buNone/>
            </a:pPr>
            <a:endParaRPr lang="ru-RU" sz="2600" b="1" u="sng" dirty="0" smtClean="0">
              <a:solidFill>
                <a:prstClr val="black"/>
              </a:solidFill>
              <a:latin typeface="Arial" panose="020B0604020202020204" pitchFamily="34" charset="0"/>
              <a:cs typeface="Arial" panose="020B0604020202020204" pitchFamily="34" charset="0"/>
            </a:endParaRPr>
          </a:p>
          <a:p>
            <a:pPr marL="0" indent="0">
              <a:buNone/>
            </a:pPr>
            <a:r>
              <a:rPr lang="ru-RU" sz="2600" b="1" u="sng" dirty="0" smtClean="0">
                <a:solidFill>
                  <a:prstClr val="black"/>
                </a:solidFill>
                <a:latin typeface="Arial" panose="020B0604020202020204" pitchFamily="34" charset="0"/>
                <a:cs typeface="Arial" panose="020B0604020202020204" pitchFamily="34" charset="0"/>
              </a:rPr>
              <a:t>Секретарь (не является членом ГЭК). </a:t>
            </a:r>
            <a:endParaRPr lang="ru-RU" sz="2600" b="1" u="sng" dirty="0">
              <a:solidFill>
                <a:prstClr val="black"/>
              </a:solidFill>
              <a:latin typeface="Arial" panose="020B0604020202020204" pitchFamily="34" charset="0"/>
              <a:cs typeface="Arial" panose="020B0604020202020204" pitchFamily="34" charset="0"/>
            </a:endParaRPr>
          </a:p>
          <a:p>
            <a:pPr marL="0" indent="0">
              <a:buNone/>
            </a:pPr>
            <a:endParaRPr lang="ru-RU" sz="2000" b="1" i="1" dirty="0">
              <a:solidFill>
                <a:prstClr val="black"/>
              </a:solidFill>
              <a:latin typeface="Arial" panose="020B0604020202020204" pitchFamily="34" charset="0"/>
              <a:cs typeface="Arial" panose="020B0604020202020204" pitchFamily="34" charset="0"/>
            </a:endParaRPr>
          </a:p>
          <a:p>
            <a:pPr marL="0" indent="0">
              <a:buNone/>
            </a:pPr>
            <a:endParaRPr lang="ru-RU" sz="2000" b="1" i="1" dirty="0">
              <a:solidFill>
                <a:prstClr val="black"/>
              </a:solidFill>
              <a:latin typeface="Arial" panose="020B0604020202020204" pitchFamily="34" charset="0"/>
              <a:cs typeface="Arial" panose="020B0604020202020204" pitchFamily="34" charset="0"/>
            </a:endParaRPr>
          </a:p>
          <a:p>
            <a:endParaRPr lang="ru-RU" dirty="0"/>
          </a:p>
        </p:txBody>
      </p:sp>
    </p:spTree>
    <p:extLst>
      <p:ext uri="{BB962C8B-B14F-4D97-AF65-F5344CB8AC3E}">
        <p14:creationId xmlns:p14="http://schemas.microsoft.com/office/powerpoint/2010/main" val="2887952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8229600" cy="854968"/>
          </a:xfrm>
        </p:spPr>
        <p:txBody>
          <a:bodyPr>
            <a:normAutofit/>
          </a:bodyPr>
          <a:lstStyle/>
          <a:p>
            <a:r>
              <a:rPr lang="ru-RU" sz="2800" dirty="0" smtClean="0">
                <a:solidFill>
                  <a:schemeClr val="tx2">
                    <a:lumMod val="75000"/>
                  </a:schemeClr>
                </a:solidFill>
                <a:latin typeface="Arial Black" panose="020B0A04020102020204" pitchFamily="34" charset="0"/>
              </a:rPr>
              <a:t>Допуски </a:t>
            </a:r>
            <a:r>
              <a:rPr lang="ru-RU" sz="2800" dirty="0">
                <a:solidFill>
                  <a:schemeClr val="tx2">
                    <a:lumMod val="75000"/>
                  </a:schemeClr>
                </a:solidFill>
                <a:latin typeface="Arial Black" panose="020B0A04020102020204" pitchFamily="34" charset="0"/>
              </a:rPr>
              <a:t>к ГИА</a:t>
            </a:r>
          </a:p>
        </p:txBody>
      </p:sp>
      <p:sp>
        <p:nvSpPr>
          <p:cNvPr id="3" name="Объект 2"/>
          <p:cNvSpPr>
            <a:spLocks noGrp="1"/>
          </p:cNvSpPr>
          <p:nvPr>
            <p:ph idx="1"/>
          </p:nvPr>
        </p:nvSpPr>
        <p:spPr>
          <a:xfrm>
            <a:off x="323528" y="1268760"/>
            <a:ext cx="8568952" cy="5145436"/>
          </a:xfrm>
        </p:spPr>
        <p:txBody>
          <a:bodyPr>
            <a:normAutofit lnSpcReduction="10000"/>
          </a:bodyPr>
          <a:lstStyle/>
          <a:p>
            <a:pPr marL="0" indent="0" algn="ctr">
              <a:buNone/>
            </a:pPr>
            <a:r>
              <a:rPr lang="ru-RU" sz="2800" b="1" dirty="0">
                <a:solidFill>
                  <a:prstClr val="black"/>
                </a:solidFill>
              </a:rPr>
              <a:t>К ГИА допускаются аспиранты, полностью освоившие образовательную программу </a:t>
            </a:r>
          </a:p>
          <a:p>
            <a:pPr marL="0" indent="0">
              <a:buNone/>
            </a:pPr>
            <a:endParaRPr lang="ru-RU" b="1" dirty="0">
              <a:solidFill>
                <a:prstClr val="black"/>
              </a:solidFill>
            </a:endParaRPr>
          </a:p>
          <a:p>
            <a:pPr marL="0" indent="0" algn="ctr">
              <a:buNone/>
            </a:pPr>
            <a:r>
              <a:rPr lang="ru-RU" sz="2800" b="1" dirty="0">
                <a:solidFill>
                  <a:schemeClr val="tx2">
                    <a:lumMod val="75000"/>
                  </a:schemeClr>
                </a:solidFill>
              </a:rPr>
              <a:t>Проекты приказов о допуске к ГИА формируются</a:t>
            </a:r>
          </a:p>
          <a:p>
            <a:pPr marL="0" indent="0" algn="ctr">
              <a:buNone/>
            </a:pPr>
            <a:r>
              <a:rPr lang="ru-RU" sz="2800" b="1" dirty="0">
                <a:solidFill>
                  <a:schemeClr val="tx2">
                    <a:lumMod val="75000"/>
                  </a:schemeClr>
                </a:solidFill>
              </a:rPr>
              <a:t> </a:t>
            </a:r>
            <a:r>
              <a:rPr lang="ru-RU" sz="2800" b="1" u="sng" dirty="0">
                <a:solidFill>
                  <a:schemeClr val="tx2">
                    <a:lumMod val="75000"/>
                  </a:schemeClr>
                </a:solidFill>
              </a:rPr>
              <a:t>до 20 мая</a:t>
            </a:r>
          </a:p>
          <a:p>
            <a:pPr marL="0" indent="0" algn="ctr">
              <a:buNone/>
            </a:pPr>
            <a:endParaRPr lang="ru-RU" sz="2800" b="1" u="sng" dirty="0">
              <a:solidFill>
                <a:schemeClr val="tx2">
                  <a:lumMod val="75000"/>
                </a:schemeClr>
              </a:solidFill>
            </a:endParaRPr>
          </a:p>
          <a:p>
            <a:pPr marL="0" indent="0" algn="ctr">
              <a:buNone/>
            </a:pPr>
            <a:endParaRPr lang="ru-RU" sz="2800" b="1" dirty="0">
              <a:solidFill>
                <a:schemeClr val="tx2">
                  <a:lumMod val="75000"/>
                </a:schemeClr>
              </a:solidFill>
            </a:endParaRPr>
          </a:p>
          <a:p>
            <a:pPr marL="514350" indent="-514350">
              <a:buAutoNum type="arabicPeriod"/>
            </a:pPr>
            <a:r>
              <a:rPr lang="ru-RU" sz="2400" b="1" dirty="0">
                <a:solidFill>
                  <a:srgbClr val="C00000"/>
                </a:solidFill>
              </a:rPr>
              <a:t>Ликвидировать все академические задолженности</a:t>
            </a:r>
          </a:p>
          <a:p>
            <a:pPr marL="514350" indent="-514350">
              <a:buAutoNum type="arabicPeriod"/>
            </a:pPr>
            <a:r>
              <a:rPr lang="ru-RU" sz="2400" b="1" dirty="0">
                <a:solidFill>
                  <a:srgbClr val="C00000"/>
                </a:solidFill>
              </a:rPr>
              <a:t>Подать информацию о </a:t>
            </a:r>
            <a:r>
              <a:rPr lang="ru-RU" sz="2400" b="1" dirty="0" smtClean="0">
                <a:solidFill>
                  <a:srgbClr val="C00000"/>
                </a:solidFill>
              </a:rPr>
              <a:t>тематики </a:t>
            </a:r>
            <a:r>
              <a:rPr lang="ru-RU" sz="2400" b="1" dirty="0">
                <a:solidFill>
                  <a:srgbClr val="C00000"/>
                </a:solidFill>
              </a:rPr>
              <a:t>научно-квалификационной работы зав. кафедрой и в Ученый совет факультета/института</a:t>
            </a:r>
          </a:p>
          <a:p>
            <a:pPr marL="0" indent="0">
              <a:buNone/>
            </a:pPr>
            <a:endParaRPr lang="ru-RU" sz="3600" b="1" u="sng" dirty="0">
              <a:solidFill>
                <a:schemeClr val="tx2">
                  <a:lumMod val="75000"/>
                </a:schemeClr>
              </a:solidFill>
            </a:endParaRPr>
          </a:p>
        </p:txBody>
      </p:sp>
      <p:sp>
        <p:nvSpPr>
          <p:cNvPr id="4" name="Стрелка вниз 3"/>
          <p:cNvSpPr/>
          <p:nvPr/>
        </p:nvSpPr>
        <p:spPr>
          <a:xfrm>
            <a:off x="4465201" y="3573017"/>
            <a:ext cx="484632"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lang="ru-RU">
              <a:solidFill>
                <a:prstClr val="white"/>
              </a:solidFill>
            </a:endParaRPr>
          </a:p>
        </p:txBody>
      </p:sp>
    </p:spTree>
    <p:extLst>
      <p:ext uri="{BB962C8B-B14F-4D97-AF65-F5344CB8AC3E}">
        <p14:creationId xmlns:p14="http://schemas.microsoft.com/office/powerpoint/2010/main" val="144931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332656"/>
            <a:ext cx="8064896" cy="1143000"/>
          </a:xfrm>
        </p:spPr>
        <p:txBody>
          <a:bodyPr>
            <a:normAutofit/>
          </a:bodyPr>
          <a:lstStyle/>
          <a:p>
            <a:r>
              <a:rPr lang="ru-RU" sz="2800" dirty="0" smtClean="0">
                <a:solidFill>
                  <a:schemeClr val="tx2">
                    <a:lumMod val="75000"/>
                  </a:schemeClr>
                </a:solidFill>
                <a:latin typeface="Arial Black" panose="020B0A04020102020204" pitchFamily="34" charset="0"/>
              </a:rPr>
              <a:t>СРОКИ ПРОВЕДЕНИЯ ГИА </a:t>
            </a:r>
            <a:endParaRPr lang="ru-RU" sz="2800" dirty="0">
              <a:solidFill>
                <a:schemeClr val="tx2">
                  <a:lumMod val="75000"/>
                </a:schemeClr>
              </a:solidFill>
              <a:latin typeface="Arial Black" panose="020B0A04020102020204" pitchFamily="34" charset="0"/>
            </a:endParaRPr>
          </a:p>
        </p:txBody>
      </p:sp>
      <p:sp>
        <p:nvSpPr>
          <p:cNvPr id="3" name="Объект 2"/>
          <p:cNvSpPr>
            <a:spLocks noGrp="1"/>
          </p:cNvSpPr>
          <p:nvPr>
            <p:ph idx="1"/>
          </p:nvPr>
        </p:nvSpPr>
        <p:spPr>
          <a:xfrm>
            <a:off x="539552" y="2060848"/>
            <a:ext cx="8229600" cy="4929412"/>
          </a:xfrm>
        </p:spPr>
        <p:txBody>
          <a:bodyPr>
            <a:noAutofit/>
          </a:bodyPr>
          <a:lstStyle/>
          <a:p>
            <a:pPr marL="0" indent="0">
              <a:buNone/>
            </a:pPr>
            <a:r>
              <a:rPr lang="ru-RU" sz="2400" b="1" u="sng" dirty="0">
                <a:latin typeface="Arial" panose="020B0604020202020204" pitchFamily="34" charset="0"/>
                <a:cs typeface="Arial" panose="020B0604020202020204" pitchFamily="34" charset="0"/>
              </a:rPr>
              <a:t>Сроки ГИА</a:t>
            </a:r>
            <a:r>
              <a:rPr lang="ru-RU" sz="2400" b="1" dirty="0">
                <a:latin typeface="Arial" panose="020B0604020202020204" pitchFamily="34" charset="0"/>
                <a:cs typeface="Arial" panose="020B0604020202020204" pitchFamily="34" charset="0"/>
              </a:rPr>
              <a:t>: ГЭ  – 2</a:t>
            </a:r>
            <a:r>
              <a:rPr lang="en-US" sz="2400" b="1" dirty="0">
                <a:latin typeface="Arial" panose="020B0604020202020204" pitchFamily="34" charset="0"/>
                <a:cs typeface="Arial" panose="020B0604020202020204" pitchFamily="34" charset="0"/>
              </a:rPr>
              <a:t>4</a:t>
            </a:r>
            <a:r>
              <a:rPr lang="ru-RU" sz="2400" b="1" dirty="0">
                <a:latin typeface="Arial" panose="020B0604020202020204" pitchFamily="34" charset="0"/>
                <a:cs typeface="Arial" panose="020B0604020202020204" pitchFamily="34" charset="0"/>
              </a:rPr>
              <a:t> июня - 0</a:t>
            </a:r>
            <a:r>
              <a:rPr lang="en-US" sz="2400" b="1" dirty="0">
                <a:latin typeface="Arial" panose="020B0604020202020204" pitchFamily="34" charset="0"/>
                <a:cs typeface="Arial" panose="020B0604020202020204" pitchFamily="34" charset="0"/>
              </a:rPr>
              <a:t>7</a:t>
            </a:r>
            <a:r>
              <a:rPr lang="ru-RU" sz="2400" b="1" dirty="0">
                <a:latin typeface="Arial" panose="020B0604020202020204" pitchFamily="34" charset="0"/>
                <a:cs typeface="Arial" panose="020B0604020202020204" pitchFamily="34" charset="0"/>
              </a:rPr>
              <a:t> июля</a:t>
            </a:r>
          </a:p>
          <a:p>
            <a:pPr marL="0" indent="0">
              <a:buNone/>
            </a:pPr>
            <a:r>
              <a:rPr lang="ru-RU" sz="2400" b="1" dirty="0">
                <a:latin typeface="Arial" panose="020B0604020202020204" pitchFamily="34" charset="0"/>
                <a:cs typeface="Arial" panose="020B0604020202020204" pitchFamily="34" charset="0"/>
              </a:rPr>
              <a:t>		НД  – 2</a:t>
            </a:r>
            <a:r>
              <a:rPr lang="en-US" sz="2400" b="1" dirty="0">
                <a:latin typeface="Arial" panose="020B0604020202020204" pitchFamily="34" charset="0"/>
                <a:cs typeface="Arial" panose="020B0604020202020204" pitchFamily="34" charset="0"/>
              </a:rPr>
              <a:t>6</a:t>
            </a:r>
            <a:r>
              <a:rPr lang="ru-RU" sz="2400" b="1" dirty="0">
                <a:latin typeface="Arial" panose="020B0604020202020204" pitchFamily="34" charset="0"/>
                <a:cs typeface="Arial" panose="020B0604020202020204" pitchFamily="34" charset="0"/>
              </a:rPr>
              <a:t> августа – </a:t>
            </a:r>
            <a:r>
              <a:rPr lang="ru-RU" sz="2400" b="1" dirty="0" smtClean="0">
                <a:latin typeface="Arial" panose="020B0604020202020204" pitchFamily="34" charset="0"/>
                <a:cs typeface="Arial" panose="020B0604020202020204" pitchFamily="34" charset="0"/>
              </a:rPr>
              <a:t>23 </a:t>
            </a:r>
            <a:r>
              <a:rPr lang="ru-RU" sz="2400" b="1" dirty="0">
                <a:latin typeface="Arial" panose="020B0604020202020204" pitchFamily="34" charset="0"/>
                <a:cs typeface="Arial" panose="020B0604020202020204" pitchFamily="34" charset="0"/>
              </a:rPr>
              <a:t>сентября</a:t>
            </a:r>
          </a:p>
          <a:p>
            <a:pPr marL="0" indent="0">
              <a:buNone/>
            </a:pPr>
            <a:endParaRPr lang="ru-RU" sz="2400" dirty="0">
              <a:latin typeface="Arial" panose="020B0604020202020204" pitchFamily="34" charset="0"/>
              <a:cs typeface="Arial" panose="020B0604020202020204" pitchFamily="34" charset="0"/>
            </a:endParaRPr>
          </a:p>
          <a:p>
            <a:pPr marL="0" indent="0">
              <a:buNone/>
            </a:pPr>
            <a:endParaRPr lang="ru-RU" sz="2400" dirty="0">
              <a:latin typeface="Arial" panose="020B0604020202020204" pitchFamily="34" charset="0"/>
              <a:cs typeface="Arial" panose="020B0604020202020204" pitchFamily="34" charset="0"/>
            </a:endParaRPr>
          </a:p>
          <a:p>
            <a:pPr marL="0" indent="0">
              <a:spcBef>
                <a:spcPts val="0"/>
              </a:spcBef>
              <a:buNone/>
            </a:pPr>
            <a:r>
              <a:rPr lang="ru-RU" sz="2800" b="1" dirty="0">
                <a:solidFill>
                  <a:srgbClr val="C00000"/>
                </a:solidFill>
                <a:sym typeface="Arial"/>
              </a:rPr>
              <a:t>Предзащита на </a:t>
            </a:r>
            <a:r>
              <a:rPr lang="ru-RU" sz="2800" b="1" dirty="0" smtClean="0">
                <a:solidFill>
                  <a:srgbClr val="C00000"/>
                </a:solidFill>
                <a:sym typeface="Arial"/>
              </a:rPr>
              <a:t>выпускающей кафедре (ВК) </a:t>
            </a:r>
            <a:r>
              <a:rPr lang="ru-RU" sz="2800" b="1" dirty="0">
                <a:latin typeface="Arial" panose="020B0604020202020204" pitchFamily="34" charset="0"/>
                <a:cs typeface="Arial" panose="020B0604020202020204" pitchFamily="34" charset="0"/>
                <a:sym typeface="Arial"/>
              </a:rPr>
              <a:t>- </a:t>
            </a:r>
            <a:r>
              <a:rPr lang="ru-RU" sz="2400" b="1" dirty="0">
                <a:latin typeface="Arial" panose="020B0604020202020204" pitchFamily="34" charset="0"/>
                <a:cs typeface="Arial" panose="020B0604020202020204" pitchFamily="34" charset="0"/>
                <a:sym typeface="Arial"/>
              </a:rPr>
              <a:t>не позднее, чем </a:t>
            </a:r>
            <a:r>
              <a:rPr lang="ru-RU" sz="2400" b="1" u="sng" dirty="0">
                <a:latin typeface="Arial" panose="020B0604020202020204" pitchFamily="34" charset="0"/>
                <a:cs typeface="Arial" panose="020B0604020202020204" pitchFamily="34" charset="0"/>
                <a:sym typeface="Arial"/>
              </a:rPr>
              <a:t>за 7 календарных дней</a:t>
            </a:r>
            <a:r>
              <a:rPr lang="ru-RU" sz="2400" b="1" dirty="0">
                <a:latin typeface="Arial" panose="020B0604020202020204" pitchFamily="34" charset="0"/>
                <a:cs typeface="Arial" panose="020B0604020202020204" pitchFamily="34" charset="0"/>
                <a:sym typeface="Arial"/>
              </a:rPr>
              <a:t> до даты представления </a:t>
            </a:r>
            <a:r>
              <a:rPr lang="ru-RU" sz="2400" b="1" dirty="0" smtClean="0">
                <a:latin typeface="Arial" panose="020B0604020202020204" pitchFamily="34" charset="0"/>
                <a:cs typeface="Arial" panose="020B0604020202020204" pitchFamily="34" charset="0"/>
                <a:sym typeface="Arial"/>
              </a:rPr>
              <a:t>научного </a:t>
            </a:r>
            <a:r>
              <a:rPr lang="ru-RU" sz="2400" b="1" dirty="0">
                <a:latin typeface="Arial" panose="020B0604020202020204" pitchFamily="34" charset="0"/>
                <a:cs typeface="Arial" panose="020B0604020202020204" pitchFamily="34" charset="0"/>
                <a:sym typeface="Arial"/>
              </a:rPr>
              <a:t>доклада в ГЭК </a:t>
            </a:r>
            <a:endParaRPr lang="ru-RU" sz="2800" dirty="0"/>
          </a:p>
        </p:txBody>
      </p:sp>
    </p:spTree>
    <p:extLst>
      <p:ext uri="{BB962C8B-B14F-4D97-AF65-F5344CB8AC3E}">
        <p14:creationId xmlns:p14="http://schemas.microsoft.com/office/powerpoint/2010/main" val="1135846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73104" y="116632"/>
            <a:ext cx="7827241" cy="461665"/>
          </a:xfrm>
          <a:prstGeom prst="rect">
            <a:avLst/>
          </a:prstGeom>
          <a:noFill/>
        </p:spPr>
        <p:txBody>
          <a:bodyPr wrap="square" rtlCol="0">
            <a:spAutoFit/>
          </a:bodyPr>
          <a:lstStyle/>
          <a:p>
            <a:r>
              <a:rPr lang="ru-RU" sz="2400" b="1" dirty="0">
                <a:solidFill>
                  <a:srgbClr val="C00000"/>
                </a:solidFill>
              </a:rPr>
              <a:t>Расписание размещается не позднее 24 мая </a:t>
            </a:r>
            <a:r>
              <a:rPr lang="ru-RU" sz="2400" b="1" dirty="0" smtClean="0">
                <a:solidFill>
                  <a:srgbClr val="C00000"/>
                </a:solidFill>
              </a:rPr>
              <a:t>2024 </a:t>
            </a:r>
            <a:r>
              <a:rPr lang="ru-RU" sz="2400" b="1" dirty="0">
                <a:solidFill>
                  <a:srgbClr val="C00000"/>
                </a:solidFill>
              </a:rPr>
              <a:t>года</a:t>
            </a:r>
          </a:p>
        </p:txBody>
      </p:sp>
      <p:pic>
        <p:nvPicPr>
          <p:cNvPr id="2" name="Рисунок 1"/>
          <p:cNvPicPr>
            <a:picLocks noChangeAspect="1"/>
          </p:cNvPicPr>
          <p:nvPr/>
        </p:nvPicPr>
        <p:blipFill>
          <a:blip r:embed="rId2"/>
          <a:stretch>
            <a:fillRect/>
          </a:stretch>
        </p:blipFill>
        <p:spPr>
          <a:xfrm>
            <a:off x="755576" y="1340768"/>
            <a:ext cx="7560840" cy="4393552"/>
          </a:xfrm>
          <a:prstGeom prst="rect">
            <a:avLst/>
          </a:prstGeom>
        </p:spPr>
      </p:pic>
    </p:spTree>
    <p:extLst>
      <p:ext uri="{BB962C8B-B14F-4D97-AF65-F5344CB8AC3E}">
        <p14:creationId xmlns:p14="http://schemas.microsoft.com/office/powerpoint/2010/main" val="2601155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1174"/>
            <a:ext cx="8229600" cy="949554"/>
          </a:xfrm>
        </p:spPr>
        <p:txBody>
          <a:bodyPr>
            <a:normAutofit/>
          </a:bodyPr>
          <a:lstStyle/>
          <a:p>
            <a:r>
              <a:rPr lang="ru-RU" sz="2800" dirty="0" smtClean="0">
                <a:solidFill>
                  <a:schemeClr val="tx2">
                    <a:lumMod val="75000"/>
                  </a:schemeClr>
                </a:solidFill>
                <a:latin typeface="Arial Black" panose="020B0A04020102020204" pitchFamily="34" charset="0"/>
              </a:rPr>
              <a:t>Программа государственных итоговых аттестаций</a:t>
            </a:r>
            <a:endParaRPr lang="ru-RU" sz="2800" dirty="0">
              <a:solidFill>
                <a:schemeClr val="tx2">
                  <a:lumMod val="75000"/>
                </a:schemeClr>
              </a:solidFill>
              <a:latin typeface="Arial Black" panose="020B0A04020102020204" pitchFamily="34" charset="0"/>
            </a:endParaRPr>
          </a:p>
        </p:txBody>
      </p:sp>
      <p:pic>
        <p:nvPicPr>
          <p:cNvPr id="4" name="Объект 3"/>
          <p:cNvPicPr>
            <a:picLocks noGrp="1" noChangeAspect="1"/>
          </p:cNvPicPr>
          <p:nvPr>
            <p:ph idx="1"/>
          </p:nvPr>
        </p:nvPicPr>
        <p:blipFill>
          <a:blip r:embed="rId2"/>
          <a:stretch>
            <a:fillRect/>
          </a:stretch>
        </p:blipFill>
        <p:spPr>
          <a:xfrm>
            <a:off x="395287" y="1412776"/>
            <a:ext cx="8569201" cy="4752528"/>
          </a:xfrm>
          <a:prstGeom prst="rect">
            <a:avLst/>
          </a:prstGeom>
        </p:spPr>
      </p:pic>
    </p:spTree>
    <p:extLst>
      <p:ext uri="{BB962C8B-B14F-4D97-AF65-F5344CB8AC3E}">
        <p14:creationId xmlns:p14="http://schemas.microsoft.com/office/powerpoint/2010/main" val="28394651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1174"/>
            <a:ext cx="8229600" cy="1143000"/>
          </a:xfrm>
        </p:spPr>
        <p:txBody>
          <a:bodyPr>
            <a:normAutofit/>
          </a:bodyPr>
          <a:lstStyle/>
          <a:p>
            <a:r>
              <a:rPr lang="ru-RU" sz="2800" dirty="0">
                <a:solidFill>
                  <a:schemeClr val="tx2">
                    <a:lumMod val="75000"/>
                  </a:schemeClr>
                </a:solidFill>
                <a:latin typeface="Arial Black" panose="020B0A04020102020204" pitchFamily="34" charset="0"/>
              </a:rPr>
              <a:t>Подготовка учебно-методической разработки для ГЭ </a:t>
            </a:r>
          </a:p>
        </p:txBody>
      </p:sp>
      <p:sp>
        <p:nvSpPr>
          <p:cNvPr id="3" name="Объект 2"/>
          <p:cNvSpPr>
            <a:spLocks noGrp="1"/>
          </p:cNvSpPr>
          <p:nvPr>
            <p:ph idx="1"/>
          </p:nvPr>
        </p:nvSpPr>
        <p:spPr>
          <a:xfrm>
            <a:off x="395536" y="1340768"/>
            <a:ext cx="8229600" cy="4525963"/>
          </a:xfrm>
        </p:spPr>
        <p:txBody>
          <a:bodyPr>
            <a:normAutofit lnSpcReduction="10000"/>
          </a:bodyPr>
          <a:lstStyle/>
          <a:p>
            <a:pPr marL="457200" indent="-457200">
              <a:buFont typeface="+mj-lt"/>
              <a:buAutoNum type="arabicPeriod"/>
            </a:pPr>
            <a:r>
              <a:rPr lang="ru-RU" sz="2400" b="1" dirty="0">
                <a:latin typeface="Arial" panose="020B0604020202020204" pitchFamily="34" charset="0"/>
                <a:cs typeface="Arial" panose="020B0604020202020204" pitchFamily="34" charset="0"/>
              </a:rPr>
              <a:t>Утверждение тематик методических разработок  на заседании ВК</a:t>
            </a:r>
          </a:p>
          <a:p>
            <a:pPr marL="457200" indent="-457200">
              <a:buFont typeface="+mj-lt"/>
              <a:buAutoNum type="arabicPeriod"/>
            </a:pPr>
            <a:endParaRPr lang="ru-RU" sz="2400" b="1" dirty="0">
              <a:latin typeface="Arial" panose="020B0604020202020204" pitchFamily="34" charset="0"/>
              <a:cs typeface="Arial" panose="020B0604020202020204" pitchFamily="34" charset="0"/>
            </a:endParaRPr>
          </a:p>
          <a:p>
            <a:pPr marL="457200" indent="-457200">
              <a:buFont typeface="+mj-lt"/>
              <a:buAutoNum type="arabicPeriod"/>
            </a:pPr>
            <a:r>
              <a:rPr lang="ru-RU" sz="2400" b="1" dirty="0">
                <a:latin typeface="Arial" panose="020B0604020202020204" pitchFamily="34" charset="0"/>
                <a:cs typeface="Arial" panose="020B0604020202020204" pitchFamily="34" charset="0"/>
              </a:rPr>
              <a:t>Рассмотрение методической разработки  на заседании ВК (оформляется протоколом)</a:t>
            </a:r>
          </a:p>
          <a:p>
            <a:pPr marL="457200" indent="-457200">
              <a:buFont typeface="+mj-lt"/>
              <a:buAutoNum type="arabicPeriod"/>
            </a:pPr>
            <a:endParaRPr lang="ru-RU" sz="2400" b="1" dirty="0">
              <a:latin typeface="Arial" panose="020B0604020202020204" pitchFamily="34" charset="0"/>
              <a:cs typeface="Arial" panose="020B0604020202020204" pitchFamily="34" charset="0"/>
            </a:endParaRPr>
          </a:p>
          <a:p>
            <a:pPr marL="457200" indent="-457200">
              <a:buFont typeface="+mj-lt"/>
              <a:buAutoNum type="arabicPeriod"/>
            </a:pPr>
            <a:r>
              <a:rPr lang="ru-RU" sz="2400" b="1" dirty="0">
                <a:latin typeface="Arial" panose="020B0604020202020204" pitchFamily="34" charset="0"/>
                <a:cs typeface="Arial" panose="020B0604020202020204" pitchFamily="34" charset="0"/>
              </a:rPr>
              <a:t>Не менее, чем </a:t>
            </a:r>
            <a:r>
              <a:rPr lang="ru-RU" sz="2400" b="1" u="sng" dirty="0">
                <a:latin typeface="Arial" panose="020B0604020202020204" pitchFamily="34" charset="0"/>
                <a:cs typeface="Arial" panose="020B0604020202020204" pitchFamily="34" charset="0"/>
              </a:rPr>
              <a:t>за 3 дня</a:t>
            </a:r>
            <a:r>
              <a:rPr lang="ru-RU" sz="2400" b="1" dirty="0">
                <a:latin typeface="Arial" panose="020B0604020202020204" pitchFamily="34" charset="0"/>
                <a:cs typeface="Arial" panose="020B0604020202020204" pitchFamily="34" charset="0"/>
              </a:rPr>
              <a:t> до ГЭ секретарю ГЭК  передаются:</a:t>
            </a:r>
          </a:p>
          <a:p>
            <a:pPr marL="914382" lvl="1" indent="-457200">
              <a:buFont typeface="+mj-lt"/>
              <a:buAutoNum type="arabicPeriod"/>
            </a:pPr>
            <a:r>
              <a:rPr lang="ru-RU" sz="2000" b="1" dirty="0">
                <a:solidFill>
                  <a:prstClr val="black"/>
                </a:solidFill>
                <a:latin typeface="Arial" panose="020B0604020202020204" pitchFamily="34" charset="0"/>
                <a:cs typeface="Arial" panose="020B0604020202020204" pitchFamily="34" charset="0"/>
              </a:rPr>
              <a:t>методическая разработка</a:t>
            </a:r>
          </a:p>
          <a:p>
            <a:pPr marL="914382" lvl="1" indent="-457200">
              <a:buFont typeface="+mj-lt"/>
              <a:buAutoNum type="arabicPeriod"/>
            </a:pPr>
            <a:r>
              <a:rPr lang="ru-RU" sz="2000" b="1" dirty="0">
                <a:solidFill>
                  <a:prstClr val="black"/>
                </a:solidFill>
                <a:latin typeface="Arial" panose="020B0604020202020204" pitchFamily="34" charset="0"/>
                <a:cs typeface="Arial" panose="020B0604020202020204" pitchFamily="34" charset="0"/>
              </a:rPr>
              <a:t>выписка из протокола заседания ВК. </a:t>
            </a:r>
          </a:p>
          <a:p>
            <a:pPr marL="457200" indent="-457200">
              <a:buFont typeface="+mj-lt"/>
              <a:buAutoNum type="arabicPeriod"/>
            </a:pPr>
            <a:endParaRPr lang="ru-RU" sz="2400" b="1" dirty="0">
              <a:latin typeface="Arial" panose="020B0604020202020204" pitchFamily="34" charset="0"/>
              <a:cs typeface="Arial" panose="020B0604020202020204" pitchFamily="34" charset="0"/>
            </a:endParaRPr>
          </a:p>
          <a:p>
            <a:pPr marL="457200" indent="-457200">
              <a:buFont typeface="+mj-lt"/>
              <a:buAutoNum type="arabicPeriod"/>
            </a:pPr>
            <a:r>
              <a:rPr lang="ru-RU" sz="2400" b="1" dirty="0">
                <a:latin typeface="Arial" panose="020B0604020202020204" pitchFamily="34" charset="0"/>
                <a:cs typeface="Arial" panose="020B0604020202020204" pitchFamily="34" charset="0"/>
              </a:rPr>
              <a:t>Представление методической разработки в ГЭК</a:t>
            </a:r>
          </a:p>
        </p:txBody>
      </p:sp>
    </p:spTree>
    <p:extLst>
      <p:ext uri="{BB962C8B-B14F-4D97-AF65-F5344CB8AC3E}">
        <p14:creationId xmlns:p14="http://schemas.microsoft.com/office/powerpoint/2010/main" val="159941161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2947</TotalTime>
  <Words>986</Words>
  <Application>Microsoft Office PowerPoint</Application>
  <PresentationFormat>Экран (4:3)</PresentationFormat>
  <Paragraphs>138</Paragraphs>
  <Slides>20</Slides>
  <Notes>10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3</vt:i4>
      </vt:variant>
      <vt:variant>
        <vt:lpstr>Заголовки слайдов</vt:lpstr>
      </vt:variant>
      <vt:variant>
        <vt:i4>20</vt:i4>
      </vt:variant>
    </vt:vector>
  </HeadingPairs>
  <TitlesOfParts>
    <vt:vector size="29" baseType="lpstr">
      <vt:lpstr>Arial</vt:lpstr>
      <vt:lpstr>Arial Black</vt:lpstr>
      <vt:lpstr>Calibri</vt:lpstr>
      <vt:lpstr>DendaNewLightC</vt:lpstr>
      <vt:lpstr>Verdana</vt:lpstr>
      <vt:lpstr>Wingdings</vt:lpstr>
      <vt:lpstr>Тема Office</vt:lpstr>
      <vt:lpstr>Office Theme</vt:lpstr>
      <vt:lpstr>1_Office Theme</vt:lpstr>
      <vt:lpstr>Государственная итоговая аттестация  в 2025 году (для обучающихся по ФГОС)</vt:lpstr>
      <vt:lpstr>Презентация PowerPoint</vt:lpstr>
      <vt:lpstr>Презентация PowerPoint</vt:lpstr>
      <vt:lpstr>Государственные экзаменационные комиссии (ГЭКи)</vt:lpstr>
      <vt:lpstr>Допуски к ГИА</vt:lpstr>
      <vt:lpstr>СРОКИ ПРОВЕДЕНИЯ ГИА </vt:lpstr>
      <vt:lpstr>Презентация PowerPoint</vt:lpstr>
      <vt:lpstr>Программа государственных итоговых аттестаций</vt:lpstr>
      <vt:lpstr>Подготовка учебно-методической разработки для ГЭ </vt:lpstr>
      <vt:lpstr>До предзащиты НД на ВК</vt:lpstr>
      <vt:lpstr>Предзащита НД на ВК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Государственная итоговая аттестация  в 2017 году</dc:title>
  <dc:creator>1</dc:creator>
  <cp:lastModifiedBy>Рыбаков Николай Валерьевич</cp:lastModifiedBy>
  <cp:revision>48</cp:revision>
  <dcterms:created xsi:type="dcterms:W3CDTF">2017-04-20T10:48:28Z</dcterms:created>
  <dcterms:modified xsi:type="dcterms:W3CDTF">2025-02-07T07:47:20Z</dcterms:modified>
</cp:coreProperties>
</file>